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62850" cy="10688638"/>
  <p:notesSz cx="10688638" cy="7562850"/>
  <p:embeddedFontLst>
    <p:embeddedFont>
      <p:font typeface="Inter" panose="02000503000000020004" pitchFamily="2" charset="0"/>
      <p:regular r:id="rId11"/>
      <p:bold r:id="rId12"/>
    </p:embeddedFont>
    <p:embeddedFont>
      <p:font typeface="JetBrains Mono" panose="02000009000000000000" pitchFamily="49" charset="0"/>
      <p:regular r:id="rId1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119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17263C"/>
          </a:solidFill>
          <a:ln/>
        </p:spPr>
      </p:sp>
      <p:pic>
        <p:nvPicPr>
          <p:cNvPr id="3" name="Image 0" descr="C:/Users/jccar/Brand Kit/site/templates/word/media/logo-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99" y="791962"/>
            <a:ext cx="1884898" cy="396027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19999" y="3311957"/>
            <a:ext cx="935980" cy="71963"/>
          </a:xfrm>
          <a:prstGeom prst="roundRect">
            <a:avLst>
              <a:gd name="adj" fmla="val 50064"/>
            </a:avLst>
          </a:prstGeom>
          <a:solidFill>
            <a:srgbClr val="2FB8E3"/>
          </a:solidFill>
          <a:ln/>
        </p:spPr>
      </p:sp>
      <p:sp>
        <p:nvSpPr>
          <p:cNvPr id="5" name="Text 2"/>
          <p:cNvSpPr/>
          <p:nvPr/>
        </p:nvSpPr>
        <p:spPr>
          <a:xfrm>
            <a:off x="719999" y="3492002"/>
            <a:ext cx="6122091" cy="1079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[Product]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719999" y="4787981"/>
            <a:ext cx="6122091" cy="3239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FB8E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[Subheading]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19999" y="5147981"/>
            <a:ext cx="4319991" cy="648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10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719999" y="9609338"/>
            <a:ext cx="3959992" cy="43196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800" dirty="0">
                <a:solidFill>
                  <a:srgbClr val="8AA0B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Suite 1401, Level 14, 203 Robina Town Centre Drive</a:t>
            </a:r>
            <a:endParaRPr lang="en-US" sz="800" dirty="0"/>
          </a:p>
          <a:p>
            <a:pPr marL="0" indent="0" algn="l">
              <a:lnSpc>
                <a:spcPct val="150000"/>
              </a:lnSpc>
              <a:buNone/>
            </a:pPr>
            <a:r>
              <a:rPr lang="en-US" sz="800" dirty="0">
                <a:solidFill>
                  <a:srgbClr val="8AA0B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Robina QLD 4226, Australia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4682094" y="9609338"/>
            <a:ext cx="2159996" cy="43196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buNone/>
            </a:pPr>
            <a:r>
              <a:rPr lang="en-US" sz="8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industryos.com.au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562088" cy="972007"/>
          </a:xfrm>
          <a:prstGeom prst="rect">
            <a:avLst/>
          </a:prstGeom>
          <a:solidFill>
            <a:srgbClr val="17263C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972007"/>
            <a:ext cx="7562088" cy="54041"/>
          </a:xfrm>
          <a:prstGeom prst="rect">
            <a:avLst/>
          </a:prstGeom>
          <a:solidFill>
            <a:srgbClr val="2FB8E3"/>
          </a:solidFill>
          <a:ln/>
        </p:spPr>
      </p:sp>
      <p:pic>
        <p:nvPicPr>
          <p:cNvPr id="5" name="Image 0" descr="C:/Users/jccar/Brand Kit/site/templates/word/media/logo-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99" y="359999"/>
            <a:ext cx="1199441" cy="25200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322094" y="0"/>
            <a:ext cx="2519995" cy="972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100" dirty="0">
                <a:solidFill>
                  <a:srgbClr val="8AA0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Contents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19999" y="1458011"/>
            <a:ext cx="6122091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this brochure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19999" y="1926001"/>
            <a:ext cx="6122091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1F97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problem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719999" y="2123968"/>
            <a:ext cx="6122091" cy="14356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10" name="Text 7"/>
          <p:cNvSpPr/>
          <p:nvPr/>
        </p:nvSpPr>
        <p:spPr>
          <a:xfrm>
            <a:off x="719999" y="2231959"/>
            <a:ext cx="1799996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[Contents item]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2591958" y="2339950"/>
            <a:ext cx="3890132" cy="10790"/>
          </a:xfrm>
          <a:prstGeom prst="rect">
            <a:avLst/>
          </a:prstGeom>
          <a:solidFill>
            <a:srgbClr val="A9B5C5"/>
          </a:solidFill>
          <a:ln/>
        </p:spPr>
      </p:sp>
      <p:sp>
        <p:nvSpPr>
          <p:cNvPr id="12" name="Text 9"/>
          <p:cNvSpPr/>
          <p:nvPr/>
        </p:nvSpPr>
        <p:spPr>
          <a:xfrm>
            <a:off x="6482090" y="2231959"/>
            <a:ext cx="359999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3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719999" y="2447940"/>
            <a:ext cx="1799996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[Contents item]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2591958" y="2555931"/>
            <a:ext cx="3890132" cy="10790"/>
          </a:xfrm>
          <a:prstGeom prst="rect">
            <a:avLst/>
          </a:prstGeom>
          <a:solidFill>
            <a:srgbClr val="A9B5C5"/>
          </a:solidFill>
          <a:ln/>
        </p:spPr>
      </p:sp>
      <p:sp>
        <p:nvSpPr>
          <p:cNvPr id="15" name="Text 12"/>
          <p:cNvSpPr/>
          <p:nvPr/>
        </p:nvSpPr>
        <p:spPr>
          <a:xfrm>
            <a:off x="6482090" y="2447940"/>
            <a:ext cx="359999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3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719999" y="2735885"/>
            <a:ext cx="6122091" cy="14356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17" name="Text 14"/>
          <p:cNvSpPr/>
          <p:nvPr/>
        </p:nvSpPr>
        <p:spPr>
          <a:xfrm>
            <a:off x="719999" y="2843875"/>
            <a:ext cx="6122091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1F97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product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719999" y="3041843"/>
            <a:ext cx="6122091" cy="14356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19" name="Text 16"/>
          <p:cNvSpPr/>
          <p:nvPr/>
        </p:nvSpPr>
        <p:spPr>
          <a:xfrm>
            <a:off x="719999" y="3149834"/>
            <a:ext cx="1799996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[Contents item]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2591958" y="3257824"/>
            <a:ext cx="3890132" cy="10790"/>
          </a:xfrm>
          <a:prstGeom prst="rect">
            <a:avLst/>
          </a:prstGeom>
          <a:solidFill>
            <a:srgbClr val="A9B5C5"/>
          </a:solidFill>
          <a:ln/>
        </p:spPr>
      </p:sp>
      <p:sp>
        <p:nvSpPr>
          <p:cNvPr id="21" name="Text 18"/>
          <p:cNvSpPr/>
          <p:nvPr/>
        </p:nvSpPr>
        <p:spPr>
          <a:xfrm>
            <a:off x="6482090" y="3149834"/>
            <a:ext cx="359999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4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008035" y="3365815"/>
            <a:ext cx="1799996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[Contents item]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2879994" y="3473806"/>
            <a:ext cx="3602096" cy="10790"/>
          </a:xfrm>
          <a:prstGeom prst="rect">
            <a:avLst/>
          </a:prstGeom>
          <a:solidFill>
            <a:srgbClr val="A9B5C5"/>
          </a:solidFill>
          <a:ln/>
        </p:spPr>
      </p:sp>
      <p:sp>
        <p:nvSpPr>
          <p:cNvPr id="24" name="Text 21"/>
          <p:cNvSpPr/>
          <p:nvPr/>
        </p:nvSpPr>
        <p:spPr>
          <a:xfrm>
            <a:off x="6482090" y="3365815"/>
            <a:ext cx="359999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4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719999" y="3581796"/>
            <a:ext cx="1799996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[Contents item]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2591958" y="3689787"/>
            <a:ext cx="3890132" cy="10790"/>
          </a:xfrm>
          <a:prstGeom prst="rect">
            <a:avLst/>
          </a:prstGeom>
          <a:solidFill>
            <a:srgbClr val="A9B5C5"/>
          </a:solidFill>
          <a:ln/>
        </p:spPr>
      </p:sp>
      <p:sp>
        <p:nvSpPr>
          <p:cNvPr id="27" name="Text 24"/>
          <p:cNvSpPr/>
          <p:nvPr/>
        </p:nvSpPr>
        <p:spPr>
          <a:xfrm>
            <a:off x="6482090" y="3581796"/>
            <a:ext cx="359999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5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008035" y="3797778"/>
            <a:ext cx="1799996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[Contents item]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2879994" y="3905768"/>
            <a:ext cx="3602096" cy="10790"/>
          </a:xfrm>
          <a:prstGeom prst="rect">
            <a:avLst/>
          </a:prstGeom>
          <a:solidFill>
            <a:srgbClr val="A9B5C5"/>
          </a:solidFill>
          <a:ln/>
        </p:spPr>
      </p:sp>
      <p:sp>
        <p:nvSpPr>
          <p:cNvPr id="30" name="Text 27"/>
          <p:cNvSpPr/>
          <p:nvPr/>
        </p:nvSpPr>
        <p:spPr>
          <a:xfrm>
            <a:off x="6482090" y="3797778"/>
            <a:ext cx="359999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5</a:t>
            </a:r>
            <a:endParaRPr lang="en-US" sz="900" dirty="0"/>
          </a:p>
        </p:txBody>
      </p:sp>
      <p:sp>
        <p:nvSpPr>
          <p:cNvPr id="31" name="Shape 28"/>
          <p:cNvSpPr/>
          <p:nvPr/>
        </p:nvSpPr>
        <p:spPr>
          <a:xfrm>
            <a:off x="719999" y="4085722"/>
            <a:ext cx="6122091" cy="14356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32" name="Text 29"/>
          <p:cNvSpPr/>
          <p:nvPr/>
        </p:nvSpPr>
        <p:spPr>
          <a:xfrm>
            <a:off x="719999" y="4193713"/>
            <a:ext cx="6122091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1F97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platform</a:t>
            </a:r>
            <a:endParaRPr lang="en-US" sz="800" dirty="0"/>
          </a:p>
        </p:txBody>
      </p:sp>
      <p:sp>
        <p:nvSpPr>
          <p:cNvPr id="33" name="Shape 30"/>
          <p:cNvSpPr/>
          <p:nvPr/>
        </p:nvSpPr>
        <p:spPr>
          <a:xfrm>
            <a:off x="719999" y="4391680"/>
            <a:ext cx="6122091" cy="14356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34" name="Text 31"/>
          <p:cNvSpPr/>
          <p:nvPr/>
        </p:nvSpPr>
        <p:spPr>
          <a:xfrm>
            <a:off x="719999" y="4499671"/>
            <a:ext cx="1799996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[Contents item]</a:t>
            </a:r>
            <a:endParaRPr lang="en-US" sz="1000" dirty="0"/>
          </a:p>
        </p:txBody>
      </p:sp>
      <p:sp>
        <p:nvSpPr>
          <p:cNvPr id="35" name="Shape 32"/>
          <p:cNvSpPr/>
          <p:nvPr/>
        </p:nvSpPr>
        <p:spPr>
          <a:xfrm>
            <a:off x="2591958" y="4607662"/>
            <a:ext cx="3890132" cy="10790"/>
          </a:xfrm>
          <a:prstGeom prst="rect">
            <a:avLst/>
          </a:prstGeom>
          <a:solidFill>
            <a:srgbClr val="A9B5C5"/>
          </a:solidFill>
          <a:ln/>
        </p:spPr>
      </p:sp>
      <p:sp>
        <p:nvSpPr>
          <p:cNvPr id="36" name="Text 33"/>
          <p:cNvSpPr/>
          <p:nvPr/>
        </p:nvSpPr>
        <p:spPr>
          <a:xfrm>
            <a:off x="6482090" y="4499671"/>
            <a:ext cx="359999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6</a:t>
            </a:r>
            <a:endParaRPr lang="en-US" sz="900" dirty="0"/>
          </a:p>
        </p:txBody>
      </p:sp>
      <p:sp>
        <p:nvSpPr>
          <p:cNvPr id="37" name="Text 34"/>
          <p:cNvSpPr/>
          <p:nvPr/>
        </p:nvSpPr>
        <p:spPr>
          <a:xfrm>
            <a:off x="719999" y="4715652"/>
            <a:ext cx="1799996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[Contents item]</a:t>
            </a:r>
            <a:endParaRPr lang="en-US" sz="1000" dirty="0"/>
          </a:p>
        </p:txBody>
      </p:sp>
      <p:sp>
        <p:nvSpPr>
          <p:cNvPr id="38" name="Shape 35"/>
          <p:cNvSpPr/>
          <p:nvPr/>
        </p:nvSpPr>
        <p:spPr>
          <a:xfrm>
            <a:off x="2591958" y="4823643"/>
            <a:ext cx="3890132" cy="10790"/>
          </a:xfrm>
          <a:prstGeom prst="rect">
            <a:avLst/>
          </a:prstGeom>
          <a:solidFill>
            <a:srgbClr val="A9B5C5"/>
          </a:solidFill>
          <a:ln/>
        </p:spPr>
      </p:sp>
      <p:sp>
        <p:nvSpPr>
          <p:cNvPr id="39" name="Text 36"/>
          <p:cNvSpPr/>
          <p:nvPr/>
        </p:nvSpPr>
        <p:spPr>
          <a:xfrm>
            <a:off x="6482090" y="4715652"/>
            <a:ext cx="359999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7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719999" y="4931634"/>
            <a:ext cx="1799996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[Contents item]</a:t>
            </a:r>
            <a:endParaRPr lang="en-US" sz="1000" dirty="0"/>
          </a:p>
        </p:txBody>
      </p:sp>
      <p:sp>
        <p:nvSpPr>
          <p:cNvPr id="41" name="Shape 38"/>
          <p:cNvSpPr/>
          <p:nvPr/>
        </p:nvSpPr>
        <p:spPr>
          <a:xfrm>
            <a:off x="2591958" y="5039624"/>
            <a:ext cx="3890132" cy="10790"/>
          </a:xfrm>
          <a:prstGeom prst="rect">
            <a:avLst/>
          </a:prstGeom>
          <a:solidFill>
            <a:srgbClr val="A9B5C5"/>
          </a:solidFill>
          <a:ln/>
        </p:spPr>
      </p:sp>
      <p:sp>
        <p:nvSpPr>
          <p:cNvPr id="42" name="Text 39"/>
          <p:cNvSpPr/>
          <p:nvPr/>
        </p:nvSpPr>
        <p:spPr>
          <a:xfrm>
            <a:off x="6482090" y="4931634"/>
            <a:ext cx="359999" cy="197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8</a:t>
            </a:r>
            <a:endParaRPr lang="en-US" sz="900" dirty="0"/>
          </a:p>
        </p:txBody>
      </p:sp>
      <p:sp>
        <p:nvSpPr>
          <p:cNvPr id="43" name="Shape 40"/>
          <p:cNvSpPr/>
          <p:nvPr/>
        </p:nvSpPr>
        <p:spPr>
          <a:xfrm>
            <a:off x="719999" y="5363596"/>
            <a:ext cx="6122091" cy="1079998"/>
          </a:xfrm>
          <a:prstGeom prst="roundRect">
            <a:avLst>
              <a:gd name="adj" fmla="val 3996"/>
            </a:avLst>
          </a:prstGeom>
          <a:solidFill>
            <a:srgbClr val="F6F8FB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719999" y="5363596"/>
            <a:ext cx="43160" cy="1079998"/>
          </a:xfrm>
          <a:prstGeom prst="rect">
            <a:avLst/>
          </a:prstGeom>
          <a:solidFill>
            <a:srgbClr val="2FB8E3"/>
          </a:solidFill>
          <a:ln/>
        </p:spPr>
      </p:sp>
      <p:sp>
        <p:nvSpPr>
          <p:cNvPr id="45" name="Text 42"/>
          <p:cNvSpPr/>
          <p:nvPr/>
        </p:nvSpPr>
        <p:spPr>
          <a:xfrm>
            <a:off x="972007" y="5543641"/>
            <a:ext cx="5618074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Template note</a:t>
            </a:r>
            <a:endParaRPr lang="en-US" sz="800" dirty="0"/>
          </a:p>
        </p:txBody>
      </p:sp>
      <p:sp>
        <p:nvSpPr>
          <p:cNvPr id="46" name="Text 43"/>
          <p:cNvSpPr/>
          <p:nvPr/>
        </p:nvSpPr>
        <p:spPr>
          <a:xfrm>
            <a:off x="972007" y="5759623"/>
            <a:ext cx="5618074" cy="612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Pack sheet 05. Eight pages is the standard product brochure: cover, contents, problem, product spread (two pages), platform context, commercial, next steps. Drop pages in pairs so a printed booklet stays even. A single-product leaflet is pages 1, 4, 5 and 8 only.</a:t>
            </a:r>
            <a:endParaRPr lang="en-US" sz="950" dirty="0"/>
          </a:p>
        </p:txBody>
      </p:sp>
      <p:sp>
        <p:nvSpPr>
          <p:cNvPr id="47" name="Shape 44"/>
          <p:cNvSpPr/>
          <p:nvPr/>
        </p:nvSpPr>
        <p:spPr>
          <a:xfrm>
            <a:off x="719999" y="10149291"/>
            <a:ext cx="6122091" cy="10790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48" name="Text 45"/>
          <p:cNvSpPr/>
          <p:nvPr/>
        </p:nvSpPr>
        <p:spPr>
          <a:xfrm>
            <a:off x="719999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[Product] · Product brochure</a:t>
            </a:r>
            <a:endParaRPr lang="en-US" sz="750" dirty="0"/>
          </a:p>
        </p:txBody>
      </p:sp>
      <p:sp>
        <p:nvSpPr>
          <p:cNvPr id="49" name="Text 46"/>
          <p:cNvSpPr/>
          <p:nvPr/>
        </p:nvSpPr>
        <p:spPr>
          <a:xfrm>
            <a:off x="3781044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562088" cy="791962"/>
          </a:xfrm>
          <a:prstGeom prst="rect">
            <a:avLst/>
          </a:prstGeom>
          <a:solidFill>
            <a:srgbClr val="17263C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91962"/>
            <a:ext cx="7562088" cy="54041"/>
          </a:xfrm>
          <a:prstGeom prst="rect">
            <a:avLst/>
          </a:prstGeom>
          <a:solidFill>
            <a:srgbClr val="2FB8E3"/>
          </a:solidFill>
          <a:ln/>
        </p:spPr>
      </p:sp>
      <p:pic>
        <p:nvPicPr>
          <p:cNvPr id="5" name="Image 0" descr="C:/Users/jccar/Brand Kit/site/templates/word/media/logo-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99" y="287990"/>
            <a:ext cx="1027968" cy="21598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322094" y="0"/>
            <a:ext cx="2519995" cy="7919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100" dirty="0">
                <a:solidFill>
                  <a:srgbClr val="8AA0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problem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19999" y="1277965"/>
            <a:ext cx="6122091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[Subheading]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719999" y="1493947"/>
            <a:ext cx="6122091" cy="431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[Headline]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719999" y="1997964"/>
            <a:ext cx="6122091" cy="431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19999" y="2573945"/>
            <a:ext cx="2953055" cy="1224016"/>
          </a:xfrm>
          <a:prstGeom prst="roundRect">
            <a:avLst>
              <a:gd name="adj" fmla="val 3526"/>
            </a:avLst>
          </a:prstGeom>
          <a:solidFill>
            <a:srgbClr val="FFFFFF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19999" y="2573945"/>
            <a:ext cx="43160" cy="1224016"/>
          </a:xfrm>
          <a:prstGeom prst="rect">
            <a:avLst/>
          </a:prstGeom>
          <a:solidFill>
            <a:srgbClr val="FF3F1A"/>
          </a:solidFill>
          <a:ln/>
        </p:spPr>
      </p:sp>
      <p:sp>
        <p:nvSpPr>
          <p:cNvPr id="12" name="Text 9"/>
          <p:cNvSpPr/>
          <p:nvPr/>
        </p:nvSpPr>
        <p:spPr>
          <a:xfrm>
            <a:off x="935980" y="2753990"/>
            <a:ext cx="2593056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D833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Today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935980" y="2969971"/>
            <a:ext cx="2593056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[Subheading]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35980" y="3257916"/>
            <a:ext cx="2593056" cy="467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3889035" y="2573945"/>
            <a:ext cx="2953055" cy="1224016"/>
          </a:xfrm>
          <a:prstGeom prst="roundRect">
            <a:avLst>
              <a:gd name="adj" fmla="val 3526"/>
            </a:avLst>
          </a:prstGeom>
          <a:solidFill>
            <a:srgbClr val="FFFFFF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3889035" y="2573945"/>
            <a:ext cx="43160" cy="1224016"/>
          </a:xfrm>
          <a:prstGeom prst="rect">
            <a:avLst/>
          </a:prstGeom>
          <a:solidFill>
            <a:srgbClr val="48E587"/>
          </a:solidFill>
          <a:ln/>
        </p:spPr>
      </p:sp>
      <p:sp>
        <p:nvSpPr>
          <p:cNvPr id="17" name="Text 14"/>
          <p:cNvSpPr/>
          <p:nvPr/>
        </p:nvSpPr>
        <p:spPr>
          <a:xfrm>
            <a:off x="4105016" y="2753990"/>
            <a:ext cx="2593056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1C9B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[Product]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4105016" y="2969971"/>
            <a:ext cx="2593056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[Subheading]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4105016" y="3257916"/>
            <a:ext cx="2593056" cy="467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719999" y="4013942"/>
            <a:ext cx="1944685" cy="864017"/>
          </a:xfrm>
          <a:prstGeom prst="roundRect">
            <a:avLst>
              <a:gd name="adj" fmla="val 4995"/>
            </a:avLst>
          </a:prstGeom>
          <a:solidFill>
            <a:srgbClr val="17263C"/>
          </a:solidFill>
          <a:ln/>
        </p:spPr>
      </p:sp>
      <p:sp>
        <p:nvSpPr>
          <p:cNvPr id="21" name="Text 18"/>
          <p:cNvSpPr/>
          <p:nvPr/>
        </p:nvSpPr>
        <p:spPr>
          <a:xfrm>
            <a:off x="935980" y="4193987"/>
            <a:ext cx="1584686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2200" dirty="0"/>
          </a:p>
        </p:txBody>
      </p:sp>
      <p:sp>
        <p:nvSpPr>
          <p:cNvPr id="22" name="Text 19"/>
          <p:cNvSpPr/>
          <p:nvPr/>
        </p:nvSpPr>
        <p:spPr>
          <a:xfrm>
            <a:off x="935980" y="4589922"/>
            <a:ext cx="1584686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5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[Metric label]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2808702" y="4013942"/>
            <a:ext cx="1944685" cy="864017"/>
          </a:xfrm>
          <a:prstGeom prst="roundRect">
            <a:avLst>
              <a:gd name="adj" fmla="val 4995"/>
            </a:avLst>
          </a:prstGeom>
          <a:solidFill>
            <a:srgbClr val="17263C"/>
          </a:solidFill>
          <a:ln/>
        </p:spPr>
      </p:sp>
      <p:sp>
        <p:nvSpPr>
          <p:cNvPr id="24" name="Text 21"/>
          <p:cNvSpPr/>
          <p:nvPr/>
        </p:nvSpPr>
        <p:spPr>
          <a:xfrm>
            <a:off x="3024683" y="4193987"/>
            <a:ext cx="1584686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2200" dirty="0"/>
          </a:p>
        </p:txBody>
      </p:sp>
      <p:sp>
        <p:nvSpPr>
          <p:cNvPr id="25" name="Text 22"/>
          <p:cNvSpPr/>
          <p:nvPr/>
        </p:nvSpPr>
        <p:spPr>
          <a:xfrm>
            <a:off x="3024683" y="4589922"/>
            <a:ext cx="1584686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5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[Metric label]</a:t>
            </a:r>
            <a:endParaRPr lang="en-US" sz="850" dirty="0"/>
          </a:p>
        </p:txBody>
      </p:sp>
      <p:sp>
        <p:nvSpPr>
          <p:cNvPr id="26" name="Shape 23"/>
          <p:cNvSpPr/>
          <p:nvPr/>
        </p:nvSpPr>
        <p:spPr>
          <a:xfrm>
            <a:off x="4897404" y="4013942"/>
            <a:ext cx="1944685" cy="864017"/>
          </a:xfrm>
          <a:prstGeom prst="roundRect">
            <a:avLst>
              <a:gd name="adj" fmla="val 4995"/>
            </a:avLst>
          </a:prstGeom>
          <a:solidFill>
            <a:srgbClr val="17263C"/>
          </a:solidFill>
          <a:ln/>
        </p:spPr>
      </p:sp>
      <p:sp>
        <p:nvSpPr>
          <p:cNvPr id="27" name="Text 24"/>
          <p:cNvSpPr/>
          <p:nvPr/>
        </p:nvSpPr>
        <p:spPr>
          <a:xfrm>
            <a:off x="5113386" y="4193987"/>
            <a:ext cx="1584686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2200" dirty="0"/>
          </a:p>
        </p:txBody>
      </p:sp>
      <p:sp>
        <p:nvSpPr>
          <p:cNvPr id="28" name="Text 25"/>
          <p:cNvSpPr/>
          <p:nvPr/>
        </p:nvSpPr>
        <p:spPr>
          <a:xfrm>
            <a:off x="5113386" y="4589922"/>
            <a:ext cx="1584686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5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[Metric label]</a:t>
            </a:r>
            <a:endParaRPr lang="en-US" sz="850" dirty="0"/>
          </a:p>
        </p:txBody>
      </p:sp>
      <p:sp>
        <p:nvSpPr>
          <p:cNvPr id="29" name="Shape 26"/>
          <p:cNvSpPr/>
          <p:nvPr/>
        </p:nvSpPr>
        <p:spPr>
          <a:xfrm>
            <a:off x="719999" y="5093940"/>
            <a:ext cx="6122091" cy="2412004"/>
          </a:xfrm>
          <a:prstGeom prst="roundRect">
            <a:avLst>
              <a:gd name="adj" fmla="val 1789"/>
            </a:avLst>
          </a:prstGeom>
          <a:ln w="9525">
            <a:solidFill>
              <a:srgbClr val="DFE4EC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9999" y="5093940"/>
            <a:ext cx="6122091" cy="2088032"/>
          </a:xfrm>
          <a:prstGeom prst="rect">
            <a:avLst/>
          </a:prstGeom>
          <a:solidFill>
            <a:srgbClr val="EEF2F7"/>
          </a:solidFill>
          <a:ln/>
        </p:spPr>
      </p:sp>
      <p:sp>
        <p:nvSpPr>
          <p:cNvPr id="31" name="Shape 28"/>
          <p:cNvSpPr/>
          <p:nvPr/>
        </p:nvSpPr>
        <p:spPr>
          <a:xfrm>
            <a:off x="719999" y="7181972"/>
            <a:ext cx="6122091" cy="323972"/>
          </a:xfrm>
          <a:prstGeom prst="rect">
            <a:avLst/>
          </a:prstGeom>
          <a:solidFill>
            <a:srgbClr val="F6F8FB"/>
          </a:solidFill>
          <a:ln/>
        </p:spPr>
      </p:sp>
      <p:sp>
        <p:nvSpPr>
          <p:cNvPr id="32" name="Text 29"/>
          <p:cNvSpPr/>
          <p:nvPr/>
        </p:nvSpPr>
        <p:spPr>
          <a:xfrm>
            <a:off x="864017" y="7181972"/>
            <a:ext cx="5834055" cy="3239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[Caption — describe the image]</a:t>
            </a:r>
            <a:endParaRPr lang="en-US" sz="750" dirty="0"/>
          </a:p>
        </p:txBody>
      </p:sp>
      <p:sp>
        <p:nvSpPr>
          <p:cNvPr id="33" name="Shape 30"/>
          <p:cNvSpPr/>
          <p:nvPr/>
        </p:nvSpPr>
        <p:spPr>
          <a:xfrm>
            <a:off x="719999" y="10149291"/>
            <a:ext cx="6122091" cy="10790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34" name="Text 31"/>
          <p:cNvSpPr/>
          <p:nvPr/>
        </p:nvSpPr>
        <p:spPr>
          <a:xfrm>
            <a:off x="719999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[Product] · Product brochure</a:t>
            </a:r>
            <a:endParaRPr lang="en-US" sz="750" dirty="0"/>
          </a:p>
        </p:txBody>
      </p:sp>
      <p:sp>
        <p:nvSpPr>
          <p:cNvPr id="35" name="Text 32"/>
          <p:cNvSpPr/>
          <p:nvPr/>
        </p:nvSpPr>
        <p:spPr>
          <a:xfrm>
            <a:off x="3781044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562088" cy="791962"/>
          </a:xfrm>
          <a:prstGeom prst="rect">
            <a:avLst/>
          </a:prstGeom>
          <a:solidFill>
            <a:srgbClr val="17263C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91962"/>
            <a:ext cx="7562088" cy="54041"/>
          </a:xfrm>
          <a:prstGeom prst="rect">
            <a:avLst/>
          </a:prstGeom>
          <a:solidFill>
            <a:srgbClr val="2FB8E3"/>
          </a:solidFill>
          <a:ln/>
        </p:spPr>
      </p:sp>
      <p:pic>
        <p:nvPicPr>
          <p:cNvPr id="5" name="Image 0" descr="C:/Users/jccar/Brand Kit/site/templates/word/media/logo-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99" y="287990"/>
            <a:ext cx="1027968" cy="21598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322094" y="0"/>
            <a:ext cx="2519995" cy="7919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100" dirty="0">
                <a:solidFill>
                  <a:srgbClr val="8AA0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[Product]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19999" y="1242030"/>
            <a:ext cx="6122091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[Headline]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19999" y="1638056"/>
            <a:ext cx="6122091" cy="3960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0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719999" y="2178101"/>
            <a:ext cx="2917027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60" dirty="0">
                <a:solidFill>
                  <a:srgbClr val="1F97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719999" y="2358146"/>
            <a:ext cx="2917027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3925062" y="2178101"/>
            <a:ext cx="2917027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60" dirty="0">
                <a:solidFill>
                  <a:srgbClr val="1F97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3925062" y="2358146"/>
            <a:ext cx="2917027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719999" y="2934127"/>
            <a:ext cx="2917027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60" dirty="0">
                <a:solidFill>
                  <a:srgbClr val="1F97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719999" y="3114172"/>
            <a:ext cx="2917027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3925062" y="2934127"/>
            <a:ext cx="2917027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60" dirty="0">
                <a:solidFill>
                  <a:srgbClr val="1F97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3925062" y="3114172"/>
            <a:ext cx="2917027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719999" y="3690153"/>
            <a:ext cx="3178303" cy="2195932"/>
          </a:xfrm>
          <a:prstGeom prst="roundRect">
            <a:avLst>
              <a:gd name="adj" fmla="val 1965"/>
            </a:avLst>
          </a:prstGeom>
          <a:ln w="9525">
            <a:solidFill>
              <a:srgbClr val="DFE4EC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719999" y="3690153"/>
            <a:ext cx="3178303" cy="1871960"/>
          </a:xfrm>
          <a:prstGeom prst="rect">
            <a:avLst/>
          </a:prstGeom>
          <a:solidFill>
            <a:srgbClr val="EEF2F7"/>
          </a:solidFill>
          <a:ln/>
        </p:spPr>
      </p:sp>
      <p:sp>
        <p:nvSpPr>
          <p:cNvPr id="19" name="Shape 16"/>
          <p:cNvSpPr/>
          <p:nvPr/>
        </p:nvSpPr>
        <p:spPr>
          <a:xfrm>
            <a:off x="719999" y="5562112"/>
            <a:ext cx="3178303" cy="323972"/>
          </a:xfrm>
          <a:prstGeom prst="rect">
            <a:avLst/>
          </a:prstGeom>
          <a:solidFill>
            <a:srgbClr val="F6F8FB"/>
          </a:solidFill>
          <a:ln/>
        </p:spPr>
      </p:sp>
      <p:sp>
        <p:nvSpPr>
          <p:cNvPr id="20" name="Text 17"/>
          <p:cNvSpPr/>
          <p:nvPr/>
        </p:nvSpPr>
        <p:spPr>
          <a:xfrm>
            <a:off x="864017" y="5562112"/>
            <a:ext cx="2890267" cy="3239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[Caption — describe the image]</a:t>
            </a:r>
            <a:endParaRPr lang="en-US" sz="700" dirty="0"/>
          </a:p>
        </p:txBody>
      </p:sp>
      <p:sp>
        <p:nvSpPr>
          <p:cNvPr id="21" name="Shape 18"/>
          <p:cNvSpPr/>
          <p:nvPr/>
        </p:nvSpPr>
        <p:spPr>
          <a:xfrm>
            <a:off x="4078347" y="3690153"/>
            <a:ext cx="2763742" cy="2195932"/>
          </a:xfrm>
          <a:prstGeom prst="roundRect">
            <a:avLst>
              <a:gd name="adj" fmla="val 1965"/>
            </a:avLst>
          </a:prstGeom>
          <a:ln w="9525">
            <a:solidFill>
              <a:srgbClr val="DFE4EC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078347" y="3690153"/>
            <a:ext cx="2763742" cy="1871960"/>
          </a:xfrm>
          <a:prstGeom prst="rect">
            <a:avLst/>
          </a:prstGeom>
          <a:solidFill>
            <a:srgbClr val="EEF2F7"/>
          </a:solidFill>
          <a:ln/>
        </p:spPr>
      </p:sp>
      <p:sp>
        <p:nvSpPr>
          <p:cNvPr id="23" name="Shape 20"/>
          <p:cNvSpPr/>
          <p:nvPr/>
        </p:nvSpPr>
        <p:spPr>
          <a:xfrm>
            <a:off x="4078347" y="5562112"/>
            <a:ext cx="2763742" cy="323972"/>
          </a:xfrm>
          <a:prstGeom prst="rect">
            <a:avLst/>
          </a:prstGeom>
          <a:solidFill>
            <a:srgbClr val="F6F8FB"/>
          </a:solidFill>
          <a:ln/>
        </p:spPr>
      </p:sp>
      <p:sp>
        <p:nvSpPr>
          <p:cNvPr id="24" name="Text 21"/>
          <p:cNvSpPr/>
          <p:nvPr/>
        </p:nvSpPr>
        <p:spPr>
          <a:xfrm>
            <a:off x="4222365" y="5562112"/>
            <a:ext cx="2475706" cy="3239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[Caption — describe the image]</a:t>
            </a:r>
            <a:endParaRPr lang="en-US" sz="700" dirty="0"/>
          </a:p>
        </p:txBody>
      </p:sp>
      <p:sp>
        <p:nvSpPr>
          <p:cNvPr id="25" name="Shape 22"/>
          <p:cNvSpPr/>
          <p:nvPr/>
        </p:nvSpPr>
        <p:spPr>
          <a:xfrm>
            <a:off x="719999" y="6102066"/>
            <a:ext cx="6122091" cy="864017"/>
          </a:xfrm>
          <a:prstGeom prst="roundRect">
            <a:avLst>
              <a:gd name="adj" fmla="val 4995"/>
            </a:avLst>
          </a:prstGeom>
          <a:solidFill>
            <a:srgbClr val="F6F8FB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935980" y="6282111"/>
            <a:ext cx="5690128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[Subheading]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935980" y="6534028"/>
            <a:ext cx="1224016" cy="252009"/>
          </a:xfrm>
          <a:prstGeom prst="roundRect">
            <a:avLst>
              <a:gd name="adj" fmla="val 50000"/>
            </a:avLst>
          </a:prstGeom>
          <a:solidFill>
            <a:srgbClr val="48E587"/>
          </a:solidFill>
          <a:ln/>
        </p:spPr>
      </p:sp>
      <p:sp>
        <p:nvSpPr>
          <p:cNvPr id="28" name="Text 25"/>
          <p:cNvSpPr/>
          <p:nvPr/>
        </p:nvSpPr>
        <p:spPr>
          <a:xfrm>
            <a:off x="935980" y="6534028"/>
            <a:ext cx="1224016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[Feature]</a:t>
            </a:r>
            <a:endParaRPr lang="en-US" sz="800" dirty="0"/>
          </a:p>
        </p:txBody>
      </p:sp>
      <p:sp>
        <p:nvSpPr>
          <p:cNvPr id="29" name="Shape 26"/>
          <p:cNvSpPr/>
          <p:nvPr/>
        </p:nvSpPr>
        <p:spPr>
          <a:xfrm>
            <a:off x="2267986" y="6534028"/>
            <a:ext cx="1224016" cy="252009"/>
          </a:xfrm>
          <a:prstGeom prst="roundRect">
            <a:avLst>
              <a:gd name="adj" fmla="val 50000"/>
            </a:avLst>
          </a:prstGeom>
          <a:solidFill>
            <a:srgbClr val="FFCC00"/>
          </a:solidFill>
          <a:ln/>
        </p:spPr>
      </p:sp>
      <p:sp>
        <p:nvSpPr>
          <p:cNvPr id="30" name="Text 27"/>
          <p:cNvSpPr/>
          <p:nvPr/>
        </p:nvSpPr>
        <p:spPr>
          <a:xfrm>
            <a:off x="2267986" y="6534028"/>
            <a:ext cx="1224016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▲ [Feature]</a:t>
            </a:r>
            <a:endParaRPr lang="en-US" sz="800" dirty="0"/>
          </a:p>
        </p:txBody>
      </p:sp>
      <p:sp>
        <p:nvSpPr>
          <p:cNvPr id="31" name="Shape 28"/>
          <p:cNvSpPr/>
          <p:nvPr/>
        </p:nvSpPr>
        <p:spPr>
          <a:xfrm>
            <a:off x="3599993" y="6534028"/>
            <a:ext cx="1224016" cy="252009"/>
          </a:xfrm>
          <a:prstGeom prst="roundRect">
            <a:avLst>
              <a:gd name="adj" fmla="val 50000"/>
            </a:avLst>
          </a:prstGeom>
          <a:solidFill>
            <a:srgbClr val="F4700A"/>
          </a:solidFill>
          <a:ln/>
        </p:spPr>
      </p:sp>
      <p:sp>
        <p:nvSpPr>
          <p:cNvPr id="32" name="Text 29"/>
          <p:cNvSpPr/>
          <p:nvPr/>
        </p:nvSpPr>
        <p:spPr>
          <a:xfrm>
            <a:off x="3599993" y="6534028"/>
            <a:ext cx="1224016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! [Feature]</a:t>
            </a:r>
            <a:endParaRPr lang="en-US" sz="800" dirty="0"/>
          </a:p>
        </p:txBody>
      </p:sp>
      <p:sp>
        <p:nvSpPr>
          <p:cNvPr id="33" name="Shape 30"/>
          <p:cNvSpPr/>
          <p:nvPr/>
        </p:nvSpPr>
        <p:spPr>
          <a:xfrm>
            <a:off x="4931999" y="6534028"/>
            <a:ext cx="1224016" cy="252009"/>
          </a:xfrm>
          <a:prstGeom prst="roundRect">
            <a:avLst>
              <a:gd name="adj" fmla="val 50000"/>
            </a:avLst>
          </a:prstGeom>
          <a:solidFill>
            <a:srgbClr val="FF3F1A"/>
          </a:solidFill>
          <a:ln/>
        </p:spPr>
      </p:sp>
      <p:sp>
        <p:nvSpPr>
          <p:cNvPr id="34" name="Text 31"/>
          <p:cNvSpPr/>
          <p:nvPr/>
        </p:nvSpPr>
        <p:spPr>
          <a:xfrm>
            <a:off x="4931999" y="6534028"/>
            <a:ext cx="1224016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 [Feature]</a:t>
            </a:r>
            <a:endParaRPr lang="en-US" sz="800" dirty="0"/>
          </a:p>
        </p:txBody>
      </p:sp>
      <p:sp>
        <p:nvSpPr>
          <p:cNvPr id="35" name="Shape 32"/>
          <p:cNvSpPr/>
          <p:nvPr/>
        </p:nvSpPr>
        <p:spPr>
          <a:xfrm>
            <a:off x="719999" y="10149291"/>
            <a:ext cx="6122091" cy="10790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36" name="Text 33"/>
          <p:cNvSpPr/>
          <p:nvPr/>
        </p:nvSpPr>
        <p:spPr>
          <a:xfrm>
            <a:off x="719999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[Product] · Product brochure</a:t>
            </a:r>
            <a:endParaRPr lang="en-US" sz="750" dirty="0"/>
          </a:p>
        </p:txBody>
      </p:sp>
      <p:sp>
        <p:nvSpPr>
          <p:cNvPr id="37" name="Text 34"/>
          <p:cNvSpPr/>
          <p:nvPr/>
        </p:nvSpPr>
        <p:spPr>
          <a:xfrm>
            <a:off x="3781044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562088" cy="791962"/>
          </a:xfrm>
          <a:prstGeom prst="rect">
            <a:avLst/>
          </a:prstGeom>
          <a:solidFill>
            <a:srgbClr val="17263C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91962"/>
            <a:ext cx="7562088" cy="54041"/>
          </a:xfrm>
          <a:prstGeom prst="rect">
            <a:avLst/>
          </a:prstGeom>
          <a:solidFill>
            <a:srgbClr val="2FB8E3"/>
          </a:solidFill>
          <a:ln/>
        </p:spPr>
      </p:sp>
      <p:pic>
        <p:nvPicPr>
          <p:cNvPr id="5" name="Image 0" descr="C:/Users/jccar/Brand Kit/site/templates/word/media/logo-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99" y="287990"/>
            <a:ext cx="1027968" cy="21598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322094" y="0"/>
            <a:ext cx="2519995" cy="7919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100" dirty="0">
                <a:solidFill>
                  <a:srgbClr val="8AA0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[Product] — continued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19999" y="1242030"/>
            <a:ext cx="6122091" cy="3239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it works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19999" y="1673992"/>
            <a:ext cx="6122091" cy="1079998"/>
          </a:xfrm>
          <a:prstGeom prst="roundRect">
            <a:avLst>
              <a:gd name="adj" fmla="val 3996"/>
            </a:avLst>
          </a:prstGeom>
          <a:ln w="9525">
            <a:solidFill>
              <a:srgbClr val="DFE4E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00044" y="1854037"/>
            <a:ext cx="1206551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900044" y="1997964"/>
            <a:ext cx="1206551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900044" y="2214037"/>
            <a:ext cx="1206551" cy="467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2250521" y="1673992"/>
            <a:ext cx="1530523" cy="1079998"/>
          </a:xfrm>
          <a:prstGeom prst="rect">
            <a:avLst/>
          </a:prstGeom>
          <a:solidFill>
            <a:srgbClr val="F6F8FB"/>
          </a:solidFill>
          <a:ln/>
        </p:spPr>
      </p:sp>
      <p:sp>
        <p:nvSpPr>
          <p:cNvPr id="13" name="Shape 10"/>
          <p:cNvSpPr/>
          <p:nvPr/>
        </p:nvSpPr>
        <p:spPr>
          <a:xfrm>
            <a:off x="2250521" y="1673992"/>
            <a:ext cx="14356" cy="1079998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14" name="Text 11"/>
          <p:cNvSpPr/>
          <p:nvPr/>
        </p:nvSpPr>
        <p:spPr>
          <a:xfrm>
            <a:off x="2430567" y="1854037"/>
            <a:ext cx="1206551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2430567" y="1997964"/>
            <a:ext cx="1206551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2430567" y="2214037"/>
            <a:ext cx="1206551" cy="467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850" dirty="0"/>
          </a:p>
        </p:txBody>
      </p:sp>
      <p:sp>
        <p:nvSpPr>
          <p:cNvPr id="17" name="Shape 14"/>
          <p:cNvSpPr/>
          <p:nvPr/>
        </p:nvSpPr>
        <p:spPr>
          <a:xfrm>
            <a:off x="3781044" y="1673992"/>
            <a:ext cx="14356" cy="1079998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18" name="Text 15"/>
          <p:cNvSpPr/>
          <p:nvPr/>
        </p:nvSpPr>
        <p:spPr>
          <a:xfrm>
            <a:off x="3961089" y="1854037"/>
            <a:ext cx="1206551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3961089" y="1997964"/>
            <a:ext cx="1206551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3961089" y="2214037"/>
            <a:ext cx="1206551" cy="467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850" dirty="0"/>
          </a:p>
        </p:txBody>
      </p:sp>
      <p:sp>
        <p:nvSpPr>
          <p:cNvPr id="21" name="Shape 18"/>
          <p:cNvSpPr/>
          <p:nvPr/>
        </p:nvSpPr>
        <p:spPr>
          <a:xfrm>
            <a:off x="5311567" y="1673992"/>
            <a:ext cx="1530523" cy="1079998"/>
          </a:xfrm>
          <a:prstGeom prst="rect">
            <a:avLst/>
          </a:prstGeom>
          <a:solidFill>
            <a:srgbClr val="F6F8FB"/>
          </a:solidFill>
          <a:ln/>
        </p:spPr>
      </p:sp>
      <p:sp>
        <p:nvSpPr>
          <p:cNvPr id="22" name="Shape 19"/>
          <p:cNvSpPr/>
          <p:nvPr/>
        </p:nvSpPr>
        <p:spPr>
          <a:xfrm>
            <a:off x="5311567" y="1673992"/>
            <a:ext cx="14356" cy="1079998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23" name="Text 20"/>
          <p:cNvSpPr/>
          <p:nvPr/>
        </p:nvSpPr>
        <p:spPr>
          <a:xfrm>
            <a:off x="5491612" y="1854037"/>
            <a:ext cx="1206551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5491612" y="1997964"/>
            <a:ext cx="1206551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5491612" y="2214037"/>
            <a:ext cx="1206551" cy="467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719999" y="3005999"/>
            <a:ext cx="6122091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Signal path</a:t>
            </a:r>
            <a:endParaRPr lang="en-US" sz="1300" dirty="0"/>
          </a:p>
        </p:txBody>
      </p:sp>
      <p:sp>
        <p:nvSpPr>
          <p:cNvPr id="27" name="Shape 24"/>
          <p:cNvSpPr/>
          <p:nvPr/>
        </p:nvSpPr>
        <p:spPr>
          <a:xfrm>
            <a:off x="719999" y="3294035"/>
            <a:ext cx="6122091" cy="864017"/>
          </a:xfrm>
          <a:prstGeom prst="roundRect">
            <a:avLst>
              <a:gd name="adj" fmla="val 4995"/>
            </a:avLst>
          </a:prstGeom>
          <a:solidFill>
            <a:srgbClr val="F6F8FB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935980" y="3474080"/>
            <a:ext cx="1260546" cy="504017"/>
          </a:xfrm>
          <a:prstGeom prst="roundRect">
            <a:avLst>
              <a:gd name="adj" fmla="val 7148"/>
            </a:avLst>
          </a:prstGeom>
          <a:solidFill>
            <a:srgbClr val="FFFFFF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35980" y="3582071"/>
            <a:ext cx="1260546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935980" y="3780038"/>
            <a:ext cx="1260546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7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[Detail]</a:t>
            </a:r>
            <a:endParaRPr lang="en-US" sz="700" dirty="0"/>
          </a:p>
        </p:txBody>
      </p:sp>
      <p:sp>
        <p:nvSpPr>
          <p:cNvPr id="31" name="Text 28"/>
          <p:cNvSpPr/>
          <p:nvPr/>
        </p:nvSpPr>
        <p:spPr>
          <a:xfrm>
            <a:off x="2196526" y="3474080"/>
            <a:ext cx="215981" cy="5040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FB8E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1200" dirty="0"/>
          </a:p>
        </p:txBody>
      </p:sp>
      <p:sp>
        <p:nvSpPr>
          <p:cNvPr id="32" name="Shape 29"/>
          <p:cNvSpPr/>
          <p:nvPr/>
        </p:nvSpPr>
        <p:spPr>
          <a:xfrm>
            <a:off x="2412507" y="3474080"/>
            <a:ext cx="1260546" cy="504017"/>
          </a:xfrm>
          <a:prstGeom prst="roundRect">
            <a:avLst>
              <a:gd name="adj" fmla="val 7148"/>
            </a:avLst>
          </a:prstGeom>
          <a:solidFill>
            <a:srgbClr val="FFFFFF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2412507" y="3582071"/>
            <a:ext cx="1260546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2412507" y="3780038"/>
            <a:ext cx="1260546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7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[Detail]</a:t>
            </a:r>
            <a:endParaRPr lang="en-US" sz="700" dirty="0"/>
          </a:p>
        </p:txBody>
      </p:sp>
      <p:sp>
        <p:nvSpPr>
          <p:cNvPr id="35" name="Text 32"/>
          <p:cNvSpPr/>
          <p:nvPr/>
        </p:nvSpPr>
        <p:spPr>
          <a:xfrm>
            <a:off x="3673053" y="3474080"/>
            <a:ext cx="215981" cy="5040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FB8E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1200" dirty="0"/>
          </a:p>
        </p:txBody>
      </p:sp>
      <p:sp>
        <p:nvSpPr>
          <p:cNvPr id="36" name="Shape 33"/>
          <p:cNvSpPr/>
          <p:nvPr/>
        </p:nvSpPr>
        <p:spPr>
          <a:xfrm>
            <a:off x="3889035" y="3474080"/>
            <a:ext cx="1260546" cy="504017"/>
          </a:xfrm>
          <a:prstGeom prst="roundRect">
            <a:avLst>
              <a:gd name="adj" fmla="val 7148"/>
            </a:avLst>
          </a:prstGeom>
          <a:solidFill>
            <a:srgbClr val="FFFFFF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3889035" y="3582071"/>
            <a:ext cx="1260546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950" dirty="0"/>
          </a:p>
        </p:txBody>
      </p:sp>
      <p:sp>
        <p:nvSpPr>
          <p:cNvPr id="38" name="Text 35"/>
          <p:cNvSpPr/>
          <p:nvPr/>
        </p:nvSpPr>
        <p:spPr>
          <a:xfrm>
            <a:off x="3889035" y="3780038"/>
            <a:ext cx="1260546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7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[Detail]</a:t>
            </a:r>
            <a:endParaRPr lang="en-US" sz="700" dirty="0"/>
          </a:p>
        </p:txBody>
      </p:sp>
      <p:sp>
        <p:nvSpPr>
          <p:cNvPr id="39" name="Text 36"/>
          <p:cNvSpPr/>
          <p:nvPr/>
        </p:nvSpPr>
        <p:spPr>
          <a:xfrm>
            <a:off x="5149581" y="3474080"/>
            <a:ext cx="215981" cy="5040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FB8E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1200" dirty="0"/>
          </a:p>
        </p:txBody>
      </p:sp>
      <p:sp>
        <p:nvSpPr>
          <p:cNvPr id="40" name="Shape 37"/>
          <p:cNvSpPr/>
          <p:nvPr/>
        </p:nvSpPr>
        <p:spPr>
          <a:xfrm>
            <a:off x="5365562" y="3474080"/>
            <a:ext cx="1260546" cy="504017"/>
          </a:xfrm>
          <a:prstGeom prst="roundRect">
            <a:avLst>
              <a:gd name="adj" fmla="val 7148"/>
            </a:avLst>
          </a:prstGeom>
          <a:solidFill>
            <a:srgbClr val="17263C"/>
          </a:solidFill>
          <a:ln/>
        </p:spPr>
      </p:sp>
      <p:sp>
        <p:nvSpPr>
          <p:cNvPr id="41" name="Text 38"/>
          <p:cNvSpPr/>
          <p:nvPr/>
        </p:nvSpPr>
        <p:spPr>
          <a:xfrm>
            <a:off x="5365562" y="3582071"/>
            <a:ext cx="1260546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IndustryOS</a:t>
            </a:r>
            <a:endParaRPr lang="en-US" sz="950" dirty="0"/>
          </a:p>
        </p:txBody>
      </p:sp>
      <p:sp>
        <p:nvSpPr>
          <p:cNvPr id="42" name="Text 39"/>
          <p:cNvSpPr/>
          <p:nvPr/>
        </p:nvSpPr>
        <p:spPr>
          <a:xfrm>
            <a:off x="5365562" y="3780038"/>
            <a:ext cx="1260546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700" dirty="0">
                <a:solidFill>
                  <a:srgbClr val="8AA0B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[Detail]</a:t>
            </a:r>
            <a:endParaRPr lang="en-US" sz="700" dirty="0"/>
          </a:p>
        </p:txBody>
      </p:sp>
      <p:sp>
        <p:nvSpPr>
          <p:cNvPr id="43" name="Text 40"/>
          <p:cNvSpPr/>
          <p:nvPr/>
        </p:nvSpPr>
        <p:spPr>
          <a:xfrm>
            <a:off x="719999" y="4410060"/>
            <a:ext cx="6122091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Device characteristics</a:t>
            </a:r>
            <a:endParaRPr lang="en-US" sz="1300" dirty="0"/>
          </a:p>
        </p:txBody>
      </p:sp>
      <p:sp>
        <p:nvSpPr>
          <p:cNvPr id="44" name="Shape 41"/>
          <p:cNvSpPr/>
          <p:nvPr/>
        </p:nvSpPr>
        <p:spPr>
          <a:xfrm>
            <a:off x="719999" y="4698096"/>
            <a:ext cx="1008035" cy="252009"/>
          </a:xfrm>
          <a:prstGeom prst="roundRect">
            <a:avLst>
              <a:gd name="adj" fmla="val 14296"/>
            </a:avLst>
          </a:prstGeom>
          <a:solidFill>
            <a:srgbClr val="F6F8FB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719999" y="4698096"/>
            <a:ext cx="1008035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850" dirty="0"/>
          </a:p>
        </p:txBody>
      </p:sp>
      <p:sp>
        <p:nvSpPr>
          <p:cNvPr id="46" name="Shape 43"/>
          <p:cNvSpPr/>
          <p:nvPr/>
        </p:nvSpPr>
        <p:spPr>
          <a:xfrm>
            <a:off x="1818010" y="4698096"/>
            <a:ext cx="1008035" cy="252009"/>
          </a:xfrm>
          <a:prstGeom prst="roundRect">
            <a:avLst>
              <a:gd name="adj" fmla="val 14296"/>
            </a:avLst>
          </a:prstGeom>
          <a:solidFill>
            <a:srgbClr val="F6F8FB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1818010" y="4698096"/>
            <a:ext cx="1008035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850" dirty="0"/>
          </a:p>
        </p:txBody>
      </p:sp>
      <p:sp>
        <p:nvSpPr>
          <p:cNvPr id="48" name="Shape 45"/>
          <p:cNvSpPr/>
          <p:nvPr/>
        </p:nvSpPr>
        <p:spPr>
          <a:xfrm>
            <a:off x="2916022" y="4698096"/>
            <a:ext cx="1008035" cy="252009"/>
          </a:xfrm>
          <a:prstGeom prst="roundRect">
            <a:avLst>
              <a:gd name="adj" fmla="val 14296"/>
            </a:avLst>
          </a:prstGeom>
          <a:solidFill>
            <a:srgbClr val="F6F8FB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2916022" y="4698096"/>
            <a:ext cx="1008035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850" dirty="0"/>
          </a:p>
        </p:txBody>
      </p:sp>
      <p:sp>
        <p:nvSpPr>
          <p:cNvPr id="50" name="Shape 47"/>
          <p:cNvSpPr/>
          <p:nvPr/>
        </p:nvSpPr>
        <p:spPr>
          <a:xfrm>
            <a:off x="4014033" y="4698096"/>
            <a:ext cx="1008035" cy="252009"/>
          </a:xfrm>
          <a:prstGeom prst="roundRect">
            <a:avLst>
              <a:gd name="adj" fmla="val 14296"/>
            </a:avLst>
          </a:prstGeom>
          <a:solidFill>
            <a:srgbClr val="F6F8FB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51" name="Text 48"/>
          <p:cNvSpPr/>
          <p:nvPr/>
        </p:nvSpPr>
        <p:spPr>
          <a:xfrm>
            <a:off x="4014033" y="4698096"/>
            <a:ext cx="1008035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850" dirty="0"/>
          </a:p>
        </p:txBody>
      </p:sp>
      <p:sp>
        <p:nvSpPr>
          <p:cNvPr id="52" name="Shape 49"/>
          <p:cNvSpPr/>
          <p:nvPr/>
        </p:nvSpPr>
        <p:spPr>
          <a:xfrm>
            <a:off x="5112045" y="4698096"/>
            <a:ext cx="1008035" cy="252009"/>
          </a:xfrm>
          <a:prstGeom prst="roundRect">
            <a:avLst>
              <a:gd name="adj" fmla="val 14296"/>
            </a:avLst>
          </a:prstGeom>
          <a:solidFill>
            <a:srgbClr val="F6F8FB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5112045" y="4698096"/>
            <a:ext cx="1008035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850" dirty="0"/>
          </a:p>
        </p:txBody>
      </p:sp>
      <p:sp>
        <p:nvSpPr>
          <p:cNvPr id="54" name="Shape 51"/>
          <p:cNvSpPr/>
          <p:nvPr/>
        </p:nvSpPr>
        <p:spPr>
          <a:xfrm>
            <a:off x="719999" y="5040081"/>
            <a:ext cx="1008035" cy="252009"/>
          </a:xfrm>
          <a:prstGeom prst="roundRect">
            <a:avLst>
              <a:gd name="adj" fmla="val 14296"/>
            </a:avLst>
          </a:prstGeom>
          <a:solidFill>
            <a:srgbClr val="F6F8FB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719999" y="5040081"/>
            <a:ext cx="1008035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850" dirty="0"/>
          </a:p>
        </p:txBody>
      </p:sp>
      <p:sp>
        <p:nvSpPr>
          <p:cNvPr id="56" name="Shape 53"/>
          <p:cNvSpPr/>
          <p:nvPr/>
        </p:nvSpPr>
        <p:spPr>
          <a:xfrm>
            <a:off x="719999" y="5544099"/>
            <a:ext cx="6122091" cy="648035"/>
          </a:xfrm>
          <a:prstGeom prst="roundRect">
            <a:avLst>
              <a:gd name="adj" fmla="val 6660"/>
            </a:avLst>
          </a:prstGeom>
          <a:solidFill>
            <a:srgbClr val="F6F8FB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57" name="Shape 54"/>
          <p:cNvSpPr/>
          <p:nvPr/>
        </p:nvSpPr>
        <p:spPr>
          <a:xfrm>
            <a:off x="719999" y="5544099"/>
            <a:ext cx="43160" cy="648035"/>
          </a:xfrm>
          <a:prstGeom prst="rect">
            <a:avLst/>
          </a:prstGeom>
          <a:solidFill>
            <a:srgbClr val="2FB8E3"/>
          </a:solidFill>
          <a:ln/>
        </p:spPr>
      </p:sp>
      <p:sp>
        <p:nvSpPr>
          <p:cNvPr id="58" name="Text 55"/>
          <p:cNvSpPr/>
          <p:nvPr/>
        </p:nvSpPr>
        <p:spPr>
          <a:xfrm>
            <a:off x="935980" y="5688117"/>
            <a:ext cx="5690128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development</a:t>
            </a:r>
            <a:endParaRPr lang="en-US" sz="800" dirty="0"/>
          </a:p>
        </p:txBody>
      </p:sp>
      <p:sp>
        <p:nvSpPr>
          <p:cNvPr id="59" name="Text 56"/>
          <p:cNvSpPr/>
          <p:nvPr/>
        </p:nvSpPr>
        <p:spPr>
          <a:xfrm>
            <a:off x="935980" y="5868071"/>
            <a:ext cx="5690128" cy="288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60" name="Shape 57"/>
          <p:cNvSpPr/>
          <p:nvPr/>
        </p:nvSpPr>
        <p:spPr>
          <a:xfrm>
            <a:off x="719999" y="10149291"/>
            <a:ext cx="6122091" cy="10790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61" name="Text 58"/>
          <p:cNvSpPr/>
          <p:nvPr/>
        </p:nvSpPr>
        <p:spPr>
          <a:xfrm>
            <a:off x="719999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[Product] · Product brochure</a:t>
            </a:r>
            <a:endParaRPr lang="en-US" sz="750" dirty="0"/>
          </a:p>
        </p:txBody>
      </p:sp>
      <p:sp>
        <p:nvSpPr>
          <p:cNvPr id="62" name="Text 59"/>
          <p:cNvSpPr/>
          <p:nvPr/>
        </p:nvSpPr>
        <p:spPr>
          <a:xfrm>
            <a:off x="3781044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562088" cy="791962"/>
          </a:xfrm>
          <a:prstGeom prst="rect">
            <a:avLst/>
          </a:prstGeom>
          <a:solidFill>
            <a:srgbClr val="17263C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91962"/>
            <a:ext cx="7562088" cy="54041"/>
          </a:xfrm>
          <a:prstGeom prst="rect">
            <a:avLst/>
          </a:prstGeom>
          <a:solidFill>
            <a:srgbClr val="2FB8E3"/>
          </a:solidFill>
          <a:ln/>
        </p:spPr>
      </p:sp>
      <p:pic>
        <p:nvPicPr>
          <p:cNvPr id="5" name="Image 0" descr="C:/Users/jccar/Brand Kit/site/templates/word/media/logo-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99" y="287990"/>
            <a:ext cx="1027968" cy="21598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322094" y="0"/>
            <a:ext cx="2519995" cy="7919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100" dirty="0">
                <a:solidFill>
                  <a:srgbClr val="8AA0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platform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19999" y="1242030"/>
            <a:ext cx="6122091" cy="3239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[Headline]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19999" y="1638056"/>
            <a:ext cx="6122091" cy="3960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0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1050" dirty="0"/>
          </a:p>
        </p:txBody>
      </p:sp>
      <p:pic>
        <p:nvPicPr>
          <p:cNvPr id="9" name="Image 1" descr="C:/Users/jccar/Brand Kit/site/templates/word/media/logo-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068" y="2214037"/>
            <a:ext cx="1541952" cy="32397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772083" y="2609972"/>
            <a:ext cx="18014" cy="288036"/>
          </a:xfrm>
          <a:prstGeom prst="rect">
            <a:avLst/>
          </a:prstGeom>
          <a:solidFill>
            <a:srgbClr val="2FB8E3"/>
          </a:solidFill>
          <a:ln/>
        </p:spPr>
      </p:sp>
      <p:sp>
        <p:nvSpPr>
          <p:cNvPr id="11" name="Shape 7"/>
          <p:cNvSpPr/>
          <p:nvPr/>
        </p:nvSpPr>
        <p:spPr>
          <a:xfrm>
            <a:off x="719999" y="3113989"/>
            <a:ext cx="1920667" cy="1439997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900044" y="3294035"/>
            <a:ext cx="1560667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3F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minefox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900044" y="3618006"/>
            <a:ext cx="1560667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Planning</a:t>
            </a:r>
            <a:endParaRPr lang="en-US" sz="800" dirty="0"/>
          </a:p>
        </p:txBody>
      </p:sp>
      <p:sp>
        <p:nvSpPr>
          <p:cNvPr id="14" name="Text 10"/>
          <p:cNvSpPr/>
          <p:nvPr/>
        </p:nvSpPr>
        <p:spPr>
          <a:xfrm>
            <a:off x="900044" y="3833988"/>
            <a:ext cx="1560667" cy="612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2820711" y="3113989"/>
            <a:ext cx="1920667" cy="1439997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3000756" y="3294035"/>
            <a:ext cx="1560667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470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safewall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3000756" y="3618006"/>
            <a:ext cx="1560667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Barricades</a:t>
            </a:r>
            <a:endParaRPr lang="en-US" sz="800" dirty="0"/>
          </a:p>
        </p:txBody>
      </p:sp>
      <p:sp>
        <p:nvSpPr>
          <p:cNvPr id="18" name="Text 14"/>
          <p:cNvSpPr/>
          <p:nvPr/>
        </p:nvSpPr>
        <p:spPr>
          <a:xfrm>
            <a:off x="3000756" y="3833988"/>
            <a:ext cx="1560667" cy="612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00" dirty="0"/>
          </a:p>
        </p:txBody>
      </p:sp>
      <p:sp>
        <p:nvSpPr>
          <p:cNvPr id="19" name="Shape 15"/>
          <p:cNvSpPr/>
          <p:nvPr/>
        </p:nvSpPr>
        <p:spPr>
          <a:xfrm>
            <a:off x="4921423" y="3113989"/>
            <a:ext cx="1920667" cy="1439997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9525">
            <a:solidFill>
              <a:srgbClr val="DFE4EC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5101468" y="3294035"/>
            <a:ext cx="1560667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C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safecrete</a:t>
            </a:r>
            <a:endParaRPr lang="en-US" sz="1400" dirty="0"/>
          </a:p>
        </p:txBody>
      </p:sp>
      <p:sp>
        <p:nvSpPr>
          <p:cNvPr id="21" name="Text 17"/>
          <p:cNvSpPr/>
          <p:nvPr/>
        </p:nvSpPr>
        <p:spPr>
          <a:xfrm>
            <a:off x="5101468" y="3618006"/>
            <a:ext cx="1560667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Re-entry</a:t>
            </a:r>
            <a:endParaRPr lang="en-US" sz="800" dirty="0"/>
          </a:p>
        </p:txBody>
      </p:sp>
      <p:sp>
        <p:nvSpPr>
          <p:cNvPr id="22" name="Text 18"/>
          <p:cNvSpPr/>
          <p:nvPr/>
        </p:nvSpPr>
        <p:spPr>
          <a:xfrm>
            <a:off x="5101468" y="3833988"/>
            <a:ext cx="1560667" cy="612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00" dirty="0"/>
          </a:p>
        </p:txBody>
      </p:sp>
      <p:sp>
        <p:nvSpPr>
          <p:cNvPr id="23" name="Shape 19"/>
          <p:cNvSpPr/>
          <p:nvPr/>
        </p:nvSpPr>
        <p:spPr>
          <a:xfrm>
            <a:off x="719999" y="4805995"/>
            <a:ext cx="6122091" cy="2339950"/>
          </a:xfrm>
          <a:prstGeom prst="roundRect">
            <a:avLst>
              <a:gd name="adj" fmla="val 1844"/>
            </a:avLst>
          </a:prstGeom>
          <a:ln w="9525">
            <a:solidFill>
              <a:srgbClr val="DFE4EC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719999" y="4805995"/>
            <a:ext cx="6122091" cy="2015978"/>
          </a:xfrm>
          <a:prstGeom prst="rect">
            <a:avLst/>
          </a:prstGeom>
          <a:solidFill>
            <a:srgbClr val="EEF2F7"/>
          </a:solidFill>
          <a:ln/>
        </p:spPr>
      </p:sp>
      <p:sp>
        <p:nvSpPr>
          <p:cNvPr id="25" name="Shape 21"/>
          <p:cNvSpPr/>
          <p:nvPr/>
        </p:nvSpPr>
        <p:spPr>
          <a:xfrm>
            <a:off x="719999" y="6821973"/>
            <a:ext cx="6122091" cy="323972"/>
          </a:xfrm>
          <a:prstGeom prst="rect">
            <a:avLst/>
          </a:prstGeom>
          <a:solidFill>
            <a:srgbClr val="F6F8FB"/>
          </a:solidFill>
          <a:ln/>
        </p:spPr>
      </p:sp>
      <p:sp>
        <p:nvSpPr>
          <p:cNvPr id="26" name="Text 22"/>
          <p:cNvSpPr/>
          <p:nvPr/>
        </p:nvSpPr>
        <p:spPr>
          <a:xfrm>
            <a:off x="864017" y="6821973"/>
            <a:ext cx="5834055" cy="3239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[Caption — describe the image]</a:t>
            </a:r>
            <a:endParaRPr lang="en-US" sz="750" dirty="0"/>
          </a:p>
        </p:txBody>
      </p:sp>
      <p:sp>
        <p:nvSpPr>
          <p:cNvPr id="27" name="Shape 23"/>
          <p:cNvSpPr/>
          <p:nvPr/>
        </p:nvSpPr>
        <p:spPr>
          <a:xfrm>
            <a:off x="719999" y="10149291"/>
            <a:ext cx="6122091" cy="10790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28" name="Text 24"/>
          <p:cNvSpPr/>
          <p:nvPr/>
        </p:nvSpPr>
        <p:spPr>
          <a:xfrm>
            <a:off x="719999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[Product] · Product brochure</a:t>
            </a:r>
            <a:endParaRPr lang="en-US" sz="750" dirty="0"/>
          </a:p>
        </p:txBody>
      </p:sp>
      <p:sp>
        <p:nvSpPr>
          <p:cNvPr id="29" name="Text 25"/>
          <p:cNvSpPr/>
          <p:nvPr/>
        </p:nvSpPr>
        <p:spPr>
          <a:xfrm>
            <a:off x="3781044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562088" cy="791962"/>
          </a:xfrm>
          <a:prstGeom prst="rect">
            <a:avLst/>
          </a:prstGeom>
          <a:solidFill>
            <a:srgbClr val="17263C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791962"/>
            <a:ext cx="7562088" cy="54041"/>
          </a:xfrm>
          <a:prstGeom prst="rect">
            <a:avLst/>
          </a:prstGeom>
          <a:solidFill>
            <a:srgbClr val="2FB8E3"/>
          </a:solidFill>
          <a:ln/>
        </p:spPr>
      </p:sp>
      <p:pic>
        <p:nvPicPr>
          <p:cNvPr id="5" name="Image 0" descr="C:/Users/jccar/Brand Kit/site/templates/word/media/logo-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99" y="287990"/>
            <a:ext cx="1027968" cy="21598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322094" y="0"/>
            <a:ext cx="2519995" cy="7919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100" dirty="0">
                <a:solidFill>
                  <a:srgbClr val="8AA0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Commercial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19999" y="1242030"/>
            <a:ext cx="6122091" cy="3239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Deployment and commercial model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19999" y="1638056"/>
            <a:ext cx="6122091" cy="3960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0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719999" y="2214037"/>
            <a:ext cx="6122091" cy="2699949"/>
          </a:xfrm>
          <a:prstGeom prst="roundRect">
            <a:avLst>
              <a:gd name="adj" fmla="val 1599"/>
            </a:avLst>
          </a:prstGeom>
          <a:ln w="9525">
            <a:solidFill>
              <a:srgbClr val="DFE4EC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19999" y="2214037"/>
            <a:ext cx="6122091" cy="396027"/>
          </a:xfrm>
          <a:prstGeom prst="rect">
            <a:avLst/>
          </a:prstGeom>
          <a:solidFill>
            <a:srgbClr val="F6F8FB"/>
          </a:solidFill>
          <a:ln/>
        </p:spPr>
      </p:sp>
      <p:sp>
        <p:nvSpPr>
          <p:cNvPr id="11" name="Shape 8"/>
          <p:cNvSpPr/>
          <p:nvPr/>
        </p:nvSpPr>
        <p:spPr>
          <a:xfrm>
            <a:off x="719999" y="2610063"/>
            <a:ext cx="6122091" cy="14356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12" name="Text 9"/>
          <p:cNvSpPr/>
          <p:nvPr/>
        </p:nvSpPr>
        <p:spPr>
          <a:xfrm>
            <a:off x="935980" y="2214037"/>
            <a:ext cx="1655978" cy="39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Item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2591958" y="2214037"/>
            <a:ext cx="4034150" cy="39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is included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935980" y="2610063"/>
            <a:ext cx="1655978" cy="5759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2591958" y="2718054"/>
            <a:ext cx="4034150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719999" y="3186044"/>
            <a:ext cx="6122091" cy="14356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17" name="Text 14"/>
          <p:cNvSpPr/>
          <p:nvPr/>
        </p:nvSpPr>
        <p:spPr>
          <a:xfrm>
            <a:off x="935980" y="3186044"/>
            <a:ext cx="1655978" cy="5759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2591958" y="3294035"/>
            <a:ext cx="4034150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719999" y="3762024"/>
            <a:ext cx="6122091" cy="14356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20" name="Text 17"/>
          <p:cNvSpPr/>
          <p:nvPr/>
        </p:nvSpPr>
        <p:spPr>
          <a:xfrm>
            <a:off x="935980" y="3762024"/>
            <a:ext cx="1655978" cy="5759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2591958" y="3870015"/>
            <a:ext cx="4034150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719999" y="4338005"/>
            <a:ext cx="6122091" cy="14356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23" name="Text 20"/>
          <p:cNvSpPr/>
          <p:nvPr/>
        </p:nvSpPr>
        <p:spPr>
          <a:xfrm>
            <a:off x="935980" y="4338005"/>
            <a:ext cx="1655978" cy="5759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[Feature]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2591958" y="4445996"/>
            <a:ext cx="4034150" cy="35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719999" y="5165994"/>
            <a:ext cx="6122091" cy="1224016"/>
          </a:xfrm>
          <a:prstGeom prst="roundRect">
            <a:avLst>
              <a:gd name="adj" fmla="val 3526"/>
            </a:avLst>
          </a:prstGeom>
          <a:solidFill>
            <a:srgbClr val="17263C"/>
          </a:solidFill>
          <a:ln/>
        </p:spPr>
      </p:sp>
      <p:sp>
        <p:nvSpPr>
          <p:cNvPr id="26" name="Text 23"/>
          <p:cNvSpPr/>
          <p:nvPr/>
        </p:nvSpPr>
        <p:spPr>
          <a:xfrm>
            <a:off x="972007" y="5381976"/>
            <a:ext cx="5618074" cy="180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8AA0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first deployment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972007" y="5670012"/>
            <a:ext cx="1752661" cy="288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 [Unit]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972007" y="5993983"/>
            <a:ext cx="1752661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5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[Metric label]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2904714" y="5670012"/>
            <a:ext cx="1752661" cy="288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 [Unit]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2904714" y="5993983"/>
            <a:ext cx="1752661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5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[Metric label]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4837420" y="5670012"/>
            <a:ext cx="1752661" cy="288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 [Unit]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4837420" y="5993983"/>
            <a:ext cx="1752661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5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[Metric label]</a:t>
            </a:r>
            <a:endParaRPr lang="en-US" sz="850" dirty="0"/>
          </a:p>
        </p:txBody>
      </p:sp>
      <p:sp>
        <p:nvSpPr>
          <p:cNvPr id="33" name="Shape 30"/>
          <p:cNvSpPr/>
          <p:nvPr/>
        </p:nvSpPr>
        <p:spPr>
          <a:xfrm>
            <a:off x="719999" y="10149291"/>
            <a:ext cx="6122091" cy="10790"/>
          </a:xfrm>
          <a:prstGeom prst="rect">
            <a:avLst/>
          </a:prstGeom>
          <a:solidFill>
            <a:srgbClr val="DFE4EC"/>
          </a:solidFill>
          <a:ln/>
        </p:spPr>
      </p:sp>
      <p:sp>
        <p:nvSpPr>
          <p:cNvPr id="34" name="Text 31"/>
          <p:cNvSpPr/>
          <p:nvPr/>
        </p:nvSpPr>
        <p:spPr>
          <a:xfrm>
            <a:off x="719999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[Product] · Product brochure</a:t>
            </a:r>
            <a:endParaRPr lang="en-US" sz="750" dirty="0"/>
          </a:p>
        </p:txBody>
      </p:sp>
      <p:sp>
        <p:nvSpPr>
          <p:cNvPr id="35" name="Text 32"/>
          <p:cNvSpPr/>
          <p:nvPr/>
        </p:nvSpPr>
        <p:spPr>
          <a:xfrm>
            <a:off x="3781044" y="10221255"/>
            <a:ext cx="3061045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75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17263C"/>
          </a:solidFill>
          <a:ln/>
        </p:spPr>
      </p:sp>
      <p:pic>
        <p:nvPicPr>
          <p:cNvPr id="3" name="Image 0" descr="C:/Users/jccar/Brand Kit/site/templates/word/media/logo-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99" y="719999"/>
            <a:ext cx="1713425" cy="35999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19999" y="2088032"/>
            <a:ext cx="935980" cy="71963"/>
          </a:xfrm>
          <a:prstGeom prst="roundRect">
            <a:avLst>
              <a:gd name="adj" fmla="val 50064"/>
            </a:avLst>
          </a:prstGeom>
          <a:solidFill>
            <a:srgbClr val="2FB8E3"/>
          </a:solidFill>
          <a:ln/>
        </p:spPr>
      </p:sp>
      <p:sp>
        <p:nvSpPr>
          <p:cNvPr id="5" name="Text 2"/>
          <p:cNvSpPr/>
          <p:nvPr/>
        </p:nvSpPr>
        <p:spPr>
          <a:xfrm>
            <a:off x="719999" y="2304014"/>
            <a:ext cx="6122091" cy="71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[Headline]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719999" y="3095976"/>
            <a:ext cx="4860036" cy="57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0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19999" y="3815974"/>
            <a:ext cx="288036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079998" y="3815974"/>
            <a:ext cx="5762092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719999" y="4139946"/>
            <a:ext cx="288036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079998" y="4139946"/>
            <a:ext cx="5762092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719999" y="4463918"/>
            <a:ext cx="288036" cy="2159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079998" y="4463918"/>
            <a:ext cx="5762092" cy="252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copy.]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719999" y="9321302"/>
            <a:ext cx="6122091" cy="14356"/>
          </a:xfrm>
          <a:prstGeom prst="rect">
            <a:avLst/>
          </a:prstGeom>
          <a:solidFill>
            <a:srgbClr val="33465E"/>
          </a:solidFill>
          <a:ln/>
        </p:spPr>
      </p:sp>
      <p:sp>
        <p:nvSpPr>
          <p:cNvPr id="14" name="Text 11"/>
          <p:cNvSpPr/>
          <p:nvPr/>
        </p:nvSpPr>
        <p:spPr>
          <a:xfrm>
            <a:off x="719999" y="9501348"/>
            <a:ext cx="3239994" cy="71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95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Suite 1401, Level 14</a:t>
            </a:r>
            <a:endParaRPr lang="en-US" sz="950" dirty="0"/>
          </a:p>
          <a:p>
            <a:pPr marL="0" indent="0" algn="l">
              <a:lnSpc>
                <a:spcPct val="150000"/>
              </a:lnSpc>
              <a:buNone/>
            </a:pPr>
            <a:r>
              <a:rPr lang="en-US" sz="95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203 Robina Town Centre Drive</a:t>
            </a:r>
            <a:endParaRPr lang="en-US" sz="950" dirty="0"/>
          </a:p>
          <a:p>
            <a:pPr marL="0" indent="0" algn="l">
              <a:lnSpc>
                <a:spcPct val="150000"/>
              </a:lnSpc>
              <a:buNone/>
            </a:pPr>
            <a:r>
              <a:rPr lang="en-US" sz="95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Robina QLD 4226, Australia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3962095" y="9501348"/>
            <a:ext cx="2879994" cy="719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9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industryos.com.au</a:t>
            </a:r>
            <a:endParaRPr lang="en-US" sz="750" dirty="0"/>
          </a:p>
          <a:p>
            <a:pPr marL="0" indent="0" algn="r">
              <a:lnSpc>
                <a:spcPct val="150000"/>
              </a:lnSpc>
              <a:buNone/>
            </a:pPr>
            <a:r>
              <a:rPr lang="en-US" sz="750" dirty="0">
                <a:solidFill>
                  <a:srgbClr val="8AA0B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Safecrete Technology (Operations) Pty Limited</a:t>
            </a:r>
            <a:endParaRPr lang="en-US" sz="750" dirty="0"/>
          </a:p>
          <a:p>
            <a:pPr marL="0" indent="0" algn="r">
              <a:lnSpc>
                <a:spcPct val="150000"/>
              </a:lnSpc>
              <a:buNone/>
            </a:pPr>
            <a:r>
              <a:rPr lang="en-US" sz="750" dirty="0">
                <a:solidFill>
                  <a:srgbClr val="8AA0B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ABN 32 683 968 014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580</Words>
  <Application>Microsoft Office PowerPoint</Application>
  <PresentationFormat>Custom</PresentationFormat>
  <Paragraphs>168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Inter</vt:lpstr>
      <vt:lpstr>Arial</vt:lpstr>
      <vt:lpstr>JetBrains Mono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IndustryOS Product Brochure</dc:title>
  <dc:subject>PptxGenJS Presentation</dc:subject>
  <dc:creator>IndustryOS Brand Kit</dc:creator>
  <cp:lastModifiedBy>John Arundell</cp:lastModifiedBy>
  <cp:revision>2</cp:revision>
  <dcterms:created xsi:type="dcterms:W3CDTF">2026-08-12T08:55:39Z</dcterms:created>
  <dcterms:modified xsi:type="dcterms:W3CDTF">2026-08-12T09:23:22Z</dcterms:modified>
</cp:coreProperties>
</file>