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embeddedFontLst>
    <p:embeddedFont>
      <p:font typeface="Inter" panose="02000503000000020004" pitchFamily="2" charset="0"/>
      <p:regular r:id="rId14"/>
      <p:bold r:id="rId15"/>
    </p:embeddedFont>
    <p:embeddedFont>
      <p:font typeface="JetBrains Mono" panose="02000009000000000000" pitchFamily="49" charset="0"/>
      <p:regular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90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Master title slide. Navy field, cyan rule, product wordmark top-left. Use for the opening slide of any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slide. Wordmark, address, entity line. Never add a phone number or email address.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 slide for deck builders — delete this before presenting.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Section divider. One per major part of the deck. Vary the accent between cyan and the product colour in scope — never two dividers in a row with different product colours.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Standard content slide: eyebrow, title, and up to three supporting points. Never more than three; split the slide instead.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slide. Four metrics maximum, JetBrains Mono, with the state named beneath each. Numbers never animate.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Table slide. Eight rows maximum at 1920x1080. Mono numerals, right aligned, status pill in the last column.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Half-bleed image slide. Photography lives on the right at full bleed; caption in mono names what belongs there until real assets exist.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Comparison slide: before/after or option A/B. Navy panel is the recommendation.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Statement slide. One idea, no supporting copy. Use sparingly — once or twice per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Actions / next steps. Owner and date on every line — no vague commitments.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6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jccar\Brand Kit\site\templates\word\media\logo-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80" y="761970"/>
            <a:ext cx="1209020" cy="2540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250334" y="749259"/>
            <a:ext cx="0" cy="165141"/>
          </a:xfrm>
          <a:prstGeom prst="line">
            <a:avLst/>
          </a:prstGeom>
          <a:noFill/>
          <a:ln w="12700">
            <a:solidFill>
              <a:srgbClr val="33465E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402765" y="707106"/>
            <a:ext cx="889995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8AA0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Trusted partner in industrial technology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888980" y="2331720"/>
            <a:ext cx="761970" cy="38130"/>
          </a:xfrm>
          <a:prstGeom prst="roundRect">
            <a:avLst>
              <a:gd name="adj" fmla="val 47962"/>
            </a:avLst>
          </a:prstGeom>
          <a:solidFill>
            <a:srgbClr val="2FB8E3"/>
          </a:solidFill>
          <a:ln/>
        </p:spPr>
      </p:sp>
      <p:sp>
        <p:nvSpPr>
          <p:cNvPr id="6" name="Text 3"/>
          <p:cNvSpPr/>
          <p:nvPr/>
        </p:nvSpPr>
        <p:spPr>
          <a:xfrm>
            <a:off x="888980" y="2487168"/>
            <a:ext cx="1041373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5200" b="1" kern="0" spc="-1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[Slide title]</a:t>
            </a:r>
            <a:endParaRPr lang="en-US" sz="5200" dirty="0"/>
          </a:p>
        </p:txBody>
      </p:sp>
      <p:sp>
        <p:nvSpPr>
          <p:cNvPr id="7" name="Text 4"/>
          <p:cNvSpPr/>
          <p:nvPr/>
        </p:nvSpPr>
        <p:spPr>
          <a:xfrm>
            <a:off x="888980" y="4160520"/>
            <a:ext cx="888979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90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[Subtitle]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88980" y="5730270"/>
            <a:ext cx="104137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8AA0B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[Date]     [Label]     [Label]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726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8980" y="888980"/>
            <a:ext cx="761970" cy="38130"/>
          </a:xfrm>
          <a:prstGeom prst="roundRect">
            <a:avLst>
              <a:gd name="adj" fmla="val 47962"/>
            </a:avLst>
          </a:prstGeom>
          <a:solidFill>
            <a:srgbClr val="2FB8E3"/>
          </a:solidFill>
          <a:ln/>
        </p:spPr>
      </p:sp>
      <p:sp>
        <p:nvSpPr>
          <p:cNvPr id="3" name="Text 1"/>
          <p:cNvSpPr/>
          <p:nvPr/>
        </p:nvSpPr>
        <p:spPr>
          <a:xfrm>
            <a:off x="888980" y="1163300"/>
            <a:ext cx="126996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400" b="1" kern="0" spc="-1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[Slide title]</a:t>
            </a:r>
            <a:endParaRPr lang="en-US" sz="4400" dirty="0"/>
          </a:p>
        </p:txBody>
      </p:sp>
      <p:pic>
        <p:nvPicPr>
          <p:cNvPr id="4" name="Image 0" descr="C:\Users\jccar\Brand Kit\site\templates\word\media\logo-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80" y="5146060"/>
            <a:ext cx="1209020" cy="2540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88980" y="5557540"/>
            <a:ext cx="5029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Suite 1401, Level 14, 203 Robina Town Centre Drive</a:t>
            </a:r>
            <a:endParaRPr lang="en-US" sz="13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Robina QLD 4226, Australia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273516" y="5191780"/>
            <a:ext cx="5029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lnSpc>
                <a:spcPct val="130000"/>
              </a:lnSpc>
              <a:buNone/>
            </a:pPr>
            <a:r>
              <a:rPr lang="en-US" sz="1100" dirty="0">
                <a:solidFill>
                  <a:srgbClr val="8AA0B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industryos.com.au</a:t>
            </a:r>
            <a:endParaRPr lang="en-US" sz="1100" dirty="0"/>
          </a:p>
          <a:p>
            <a:pPr marL="0" indent="0" algn="r">
              <a:lnSpc>
                <a:spcPct val="130000"/>
              </a:lnSpc>
              <a:buNone/>
            </a:pPr>
            <a:r>
              <a:rPr lang="en-US" sz="1100" dirty="0">
                <a:solidFill>
                  <a:srgbClr val="8AA0B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Safecrete Technology (Operations) Pty Limited</a:t>
            </a:r>
            <a:endParaRPr lang="en-US" sz="1100" dirty="0"/>
          </a:p>
          <a:p>
            <a:pPr marL="0" indent="0" algn="r">
              <a:lnSpc>
                <a:spcPct val="130000"/>
              </a:lnSpc>
              <a:buNone/>
            </a:pPr>
            <a:r>
              <a:rPr lang="en-US" sz="1100" dirty="0">
                <a:solidFill>
                  <a:srgbClr val="8AA0B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ABN 32 683 968 014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8980" y="457200"/>
            <a:ext cx="10413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Reference · delete before presenting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88980" y="868680"/>
            <a:ext cx="104137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kern="0" spc="-1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Deck rules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88980" y="2286000"/>
            <a:ext cx="5105278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09020" y="2560320"/>
            <a:ext cx="44651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Rhythm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209020" y="2944368"/>
            <a:ext cx="446519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Title → divider → content → data → close. Backgrounds alternate white and paper; navy is reserved for title, dividers, statements, and the close. Never two navy slides in a row inside the body.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197437" y="2286000"/>
            <a:ext cx="5105278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17477" y="2560320"/>
            <a:ext cx="44651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Type minimums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17477" y="2944368"/>
            <a:ext cx="446519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 1920 × 1080 nothing sits below 24px. Body copy 28–30px, section titles 64–72px, metrics 76px in JetBrains Mono. Three points per slide maximum.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88980" y="4409420"/>
            <a:ext cx="5105278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09020" y="4683740"/>
            <a:ext cx="44651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Colour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209020" y="5067788"/>
            <a:ext cx="446519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Cyan is the accent. A product colour appears only when that product is the subject, and only as a rule, badge, or logo — never as body text. Status fills always carry navy text plus icon and label.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97437" y="4409420"/>
            <a:ext cx="5105278" cy="192024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17477" y="4683740"/>
            <a:ext cx="44651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Imagery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517477" y="5067788"/>
            <a:ext cx="446519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 site photography, full-bleed on one half or edge to edge behind a navy scrim. Until assets exist, keep the striped placeholder and its mono caption. No stock imagery, no illustration, no icon sets.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D3A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8980" y="23317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1574780" y="2514600"/>
            <a:ext cx="9727936" cy="0"/>
          </a:xfrm>
          <a:prstGeom prst="line">
            <a:avLst/>
          </a:prstGeom>
          <a:noFill/>
          <a:ln w="12700">
            <a:solidFill>
              <a:srgbClr val="3346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88980" y="2788920"/>
            <a:ext cx="126996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400" b="1" kern="0" spc="-1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[Section heading]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88980" y="4297680"/>
            <a:ext cx="1079476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70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text.]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8980" y="457200"/>
            <a:ext cx="10413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[Label]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88980" y="841248"/>
            <a:ext cx="1041373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b="1" kern="0" spc="-1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[Slide title]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88980" y="3063240"/>
            <a:ext cx="406359" cy="38130"/>
          </a:xfrm>
          <a:prstGeom prst="roundRect">
            <a:avLst>
              <a:gd name="adj" fmla="val 47962"/>
            </a:avLst>
          </a:prstGeom>
          <a:solidFill>
            <a:srgbClr val="2FB8E3"/>
          </a:solidFill>
          <a:ln/>
        </p:spPr>
      </p:sp>
      <p:sp>
        <p:nvSpPr>
          <p:cNvPr id="5" name="Text 3"/>
          <p:cNvSpPr/>
          <p:nvPr/>
        </p:nvSpPr>
        <p:spPr>
          <a:xfrm>
            <a:off x="888980" y="3227832"/>
            <a:ext cx="330189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[Heading]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88980" y="3776472"/>
            <a:ext cx="330189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text.]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444898" y="3063240"/>
            <a:ext cx="406359" cy="38130"/>
          </a:xfrm>
          <a:prstGeom prst="roundRect">
            <a:avLst>
              <a:gd name="adj" fmla="val 47962"/>
            </a:avLst>
          </a:prstGeom>
          <a:solidFill>
            <a:srgbClr val="2FB8E3"/>
          </a:solidFill>
          <a:ln/>
        </p:spPr>
      </p:sp>
      <p:sp>
        <p:nvSpPr>
          <p:cNvPr id="8" name="Text 6"/>
          <p:cNvSpPr/>
          <p:nvPr/>
        </p:nvSpPr>
        <p:spPr>
          <a:xfrm>
            <a:off x="4444898" y="3227832"/>
            <a:ext cx="330189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[Heading]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444898" y="3776472"/>
            <a:ext cx="330189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text.]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000817" y="3063240"/>
            <a:ext cx="406359" cy="38130"/>
          </a:xfrm>
          <a:prstGeom prst="roundRect">
            <a:avLst>
              <a:gd name="adj" fmla="val 47962"/>
            </a:avLst>
          </a:prstGeom>
          <a:solidFill>
            <a:srgbClr val="2FB8E3"/>
          </a:solidFill>
          <a:ln/>
        </p:spPr>
      </p:sp>
      <p:sp>
        <p:nvSpPr>
          <p:cNvPr id="11" name="Text 9"/>
          <p:cNvSpPr/>
          <p:nvPr/>
        </p:nvSpPr>
        <p:spPr>
          <a:xfrm>
            <a:off x="8000817" y="3227832"/>
            <a:ext cx="330189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[Heading]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000817" y="3776472"/>
            <a:ext cx="330189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text.]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8980" y="457200"/>
            <a:ext cx="10413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[Label]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88980" y="841248"/>
            <a:ext cx="1041373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b="1" kern="0" spc="-1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[Slide title]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88980" y="3063240"/>
            <a:ext cx="2451049" cy="2743200"/>
          </a:xfrm>
          <a:prstGeom prst="roundRect">
            <a:avLst>
              <a:gd name="adj" fmla="val 3358"/>
            </a:avLst>
          </a:prstGeom>
          <a:solidFill>
            <a:srgbClr val="FFFFFF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8980" y="3063240"/>
            <a:ext cx="45720" cy="2743200"/>
          </a:xfrm>
          <a:prstGeom prst="rect">
            <a:avLst/>
          </a:prstGeom>
          <a:solidFill>
            <a:srgbClr val="48E587"/>
          </a:solidFill>
          <a:ln/>
        </p:spPr>
      </p:sp>
      <p:sp>
        <p:nvSpPr>
          <p:cNvPr id="6" name="Text 4"/>
          <p:cNvSpPr/>
          <p:nvPr/>
        </p:nvSpPr>
        <p:spPr>
          <a:xfrm>
            <a:off x="1145012" y="3337560"/>
            <a:ext cx="208528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r>
              <a:rPr lang="en-US" sz="1900" dirty="0">
                <a:solidFill>
                  <a:srgbClr val="A9B5C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[Unit]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1145012" y="4297680"/>
            <a:ext cx="199384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[Metric label]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45012" y="5303520"/>
            <a:ext cx="1234440" cy="310896"/>
          </a:xfrm>
          <a:prstGeom prst="roundRect">
            <a:avLst>
              <a:gd name="adj" fmla="val 50000"/>
            </a:avLst>
          </a:prstGeom>
          <a:solidFill>
            <a:srgbClr val="48E58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Healthy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543209" y="3063240"/>
            <a:ext cx="2451049" cy="2743200"/>
          </a:xfrm>
          <a:prstGeom prst="roundRect">
            <a:avLst>
              <a:gd name="adj" fmla="val 3358"/>
            </a:avLst>
          </a:prstGeom>
          <a:solidFill>
            <a:srgbClr val="FFFFFF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43209" y="3063240"/>
            <a:ext cx="45720" cy="2743200"/>
          </a:xfrm>
          <a:prstGeom prst="rect">
            <a:avLst/>
          </a:prstGeom>
          <a:solidFill>
            <a:srgbClr val="FFCC00"/>
          </a:solidFill>
          <a:ln/>
        </p:spPr>
      </p:sp>
      <p:sp>
        <p:nvSpPr>
          <p:cNvPr id="11" name="Text 9"/>
          <p:cNvSpPr/>
          <p:nvPr/>
        </p:nvSpPr>
        <p:spPr>
          <a:xfrm>
            <a:off x="3799241" y="3337560"/>
            <a:ext cx="208528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3800" dirty="0"/>
          </a:p>
        </p:txBody>
      </p:sp>
      <p:sp>
        <p:nvSpPr>
          <p:cNvPr id="12" name="Text 10"/>
          <p:cNvSpPr/>
          <p:nvPr/>
        </p:nvSpPr>
        <p:spPr>
          <a:xfrm>
            <a:off x="3799241" y="4297680"/>
            <a:ext cx="199384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[Metric label]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799241" y="5303520"/>
            <a:ext cx="1234440" cy="310896"/>
          </a:xfrm>
          <a:prstGeom prst="roundRect">
            <a:avLst>
              <a:gd name="adj" fmla="val 50000"/>
            </a:avLst>
          </a:prstGeom>
          <a:solidFill>
            <a:srgbClr val="FFCC0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▲ Caution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197437" y="3063240"/>
            <a:ext cx="2451049" cy="2743200"/>
          </a:xfrm>
          <a:prstGeom prst="roundRect">
            <a:avLst>
              <a:gd name="adj" fmla="val 3358"/>
            </a:avLst>
          </a:prstGeom>
          <a:solidFill>
            <a:srgbClr val="FFFFFF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97437" y="3063240"/>
            <a:ext cx="45720" cy="2743200"/>
          </a:xfrm>
          <a:prstGeom prst="rect">
            <a:avLst/>
          </a:prstGeom>
          <a:solidFill>
            <a:srgbClr val="F4700A"/>
          </a:solidFill>
          <a:ln/>
        </p:spPr>
      </p:sp>
      <p:sp>
        <p:nvSpPr>
          <p:cNvPr id="16" name="Text 14"/>
          <p:cNvSpPr/>
          <p:nvPr/>
        </p:nvSpPr>
        <p:spPr>
          <a:xfrm>
            <a:off x="6453469" y="3337560"/>
            <a:ext cx="208528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6453469" y="4297680"/>
            <a:ext cx="199384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[Metric label]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53469" y="5303520"/>
            <a:ext cx="1234440" cy="310896"/>
          </a:xfrm>
          <a:prstGeom prst="roundRect">
            <a:avLst>
              <a:gd name="adj" fmla="val 50000"/>
            </a:avLst>
          </a:prstGeom>
          <a:solidFill>
            <a:srgbClr val="F4700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! Warning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851666" y="3063240"/>
            <a:ext cx="2451049" cy="2743200"/>
          </a:xfrm>
          <a:prstGeom prst="roundRect">
            <a:avLst>
              <a:gd name="adj" fmla="val 3358"/>
            </a:avLst>
          </a:prstGeom>
          <a:solidFill>
            <a:srgbClr val="FFFFFF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851666" y="3063240"/>
            <a:ext cx="45720" cy="2743200"/>
          </a:xfrm>
          <a:prstGeom prst="rect">
            <a:avLst/>
          </a:prstGeom>
          <a:solidFill>
            <a:srgbClr val="2FB8E3"/>
          </a:solidFill>
          <a:ln/>
        </p:spPr>
      </p:sp>
      <p:sp>
        <p:nvSpPr>
          <p:cNvPr id="21" name="Text 19"/>
          <p:cNvSpPr/>
          <p:nvPr/>
        </p:nvSpPr>
        <p:spPr>
          <a:xfrm>
            <a:off x="9107698" y="3337560"/>
            <a:ext cx="208528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r>
              <a:rPr lang="en-US" sz="1900" dirty="0">
                <a:solidFill>
                  <a:srgbClr val="A9B5C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[Unit]</a:t>
            </a:r>
            <a:endParaRPr lang="en-US" sz="3800" dirty="0"/>
          </a:p>
        </p:txBody>
      </p:sp>
      <p:sp>
        <p:nvSpPr>
          <p:cNvPr id="22" name="Text 20"/>
          <p:cNvSpPr/>
          <p:nvPr/>
        </p:nvSpPr>
        <p:spPr>
          <a:xfrm>
            <a:off x="9107698" y="4297680"/>
            <a:ext cx="199384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[Metric label]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107698" y="5303520"/>
            <a:ext cx="1097280" cy="31089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9050">
            <a:solidFill>
              <a:srgbClr val="DFE4EC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[Status]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8980" y="457200"/>
            <a:ext cx="10413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[Label]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88980" y="841248"/>
            <a:ext cx="1041373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b="1" kern="0" spc="-1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[Slide title]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88980" y="29718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[Column heading]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540740" y="29718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[Column heading]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192500" y="297180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[Column heading]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92700" y="297180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[Column heading]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438620" y="297180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[Column heading]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888980" y="3429000"/>
            <a:ext cx="10413736" cy="0"/>
          </a:xfrm>
          <a:prstGeom prst="line">
            <a:avLst/>
          </a:prstGeom>
          <a:noFill/>
          <a:ln w="25400">
            <a:solidFill>
              <a:srgbClr val="DFE4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8980" y="3520440"/>
            <a:ext cx="2468880" cy="713232"/>
          </a:xfrm>
          <a:prstGeom prst="rect">
            <a:avLst/>
          </a:prstGeom>
          <a:noFill/>
          <a:ln/>
        </p:spPr>
        <p:txBody>
          <a:bodyPr wrap="square" lIns="0" tIns="2117" rIns="2117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[Row label]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540740" y="3520440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[Label]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192500" y="3520440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2117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792700" y="3520440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2117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D8331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438620" y="3721608"/>
            <a:ext cx="1234440" cy="310896"/>
          </a:xfrm>
          <a:prstGeom prst="roundRect">
            <a:avLst>
              <a:gd name="adj" fmla="val 50000"/>
            </a:avLst>
          </a:prstGeom>
          <a:solidFill>
            <a:srgbClr val="FF3F1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✕ Danger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88980" y="4233672"/>
            <a:ext cx="10413736" cy="0"/>
          </a:xfrm>
          <a:prstGeom prst="line">
            <a:avLst/>
          </a:prstGeom>
          <a:noFill/>
          <a:ln w="12700">
            <a:solidFill>
              <a:srgbClr val="DFE4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88980" y="4233672"/>
            <a:ext cx="10413736" cy="713232"/>
          </a:xfrm>
          <a:prstGeom prst="rect">
            <a:avLst/>
          </a:prstGeom>
          <a:solidFill>
            <a:srgbClr val="F6F8FB"/>
          </a:solidFill>
          <a:ln/>
        </p:spPr>
      </p:sp>
      <p:sp>
        <p:nvSpPr>
          <p:cNvPr id="17" name="Text 15"/>
          <p:cNvSpPr/>
          <p:nvPr/>
        </p:nvSpPr>
        <p:spPr>
          <a:xfrm>
            <a:off x="888980" y="4233672"/>
            <a:ext cx="2468880" cy="713232"/>
          </a:xfrm>
          <a:prstGeom prst="rect">
            <a:avLst/>
          </a:prstGeom>
          <a:noFill/>
          <a:ln/>
        </p:spPr>
        <p:txBody>
          <a:bodyPr wrap="square" lIns="0" tIns="2117" rIns="2117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[Row label]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540740" y="4233672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[Label]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192500" y="4233672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2117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792700" y="4233672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2117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C85A0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9438620" y="4434840"/>
            <a:ext cx="1234440" cy="310896"/>
          </a:xfrm>
          <a:prstGeom prst="roundRect">
            <a:avLst>
              <a:gd name="adj" fmla="val 50000"/>
            </a:avLst>
          </a:prstGeom>
          <a:solidFill>
            <a:srgbClr val="F4700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! Warning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888980" y="4946904"/>
            <a:ext cx="10413736" cy="0"/>
          </a:xfrm>
          <a:prstGeom prst="line">
            <a:avLst/>
          </a:prstGeom>
          <a:noFill/>
          <a:ln w="12700">
            <a:solidFill>
              <a:srgbClr val="DFE4E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88980" y="4946904"/>
            <a:ext cx="2468880" cy="713232"/>
          </a:xfrm>
          <a:prstGeom prst="rect">
            <a:avLst/>
          </a:prstGeom>
          <a:noFill/>
          <a:ln/>
        </p:spPr>
        <p:txBody>
          <a:bodyPr wrap="square" lIns="0" tIns="2117" rIns="2117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[Row label]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3540740" y="4946904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[Label]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192500" y="4946904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2117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7792700" y="4946904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2117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9438620" y="5148072"/>
            <a:ext cx="1234440" cy="310896"/>
          </a:xfrm>
          <a:prstGeom prst="roundRect">
            <a:avLst>
              <a:gd name="adj" fmla="val 50000"/>
            </a:avLst>
          </a:prstGeom>
          <a:solidFill>
            <a:srgbClr val="FFCC0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▲ Caution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888980" y="5660136"/>
            <a:ext cx="10413736" cy="0"/>
          </a:xfrm>
          <a:prstGeom prst="line">
            <a:avLst/>
          </a:prstGeom>
          <a:noFill/>
          <a:ln w="12700">
            <a:solidFill>
              <a:srgbClr val="DFE4E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88980" y="5660136"/>
            <a:ext cx="10413736" cy="713232"/>
          </a:xfrm>
          <a:prstGeom prst="rect">
            <a:avLst/>
          </a:prstGeom>
          <a:solidFill>
            <a:srgbClr val="F6F8FB"/>
          </a:solidFill>
          <a:ln/>
        </p:spPr>
      </p:sp>
      <p:sp>
        <p:nvSpPr>
          <p:cNvPr id="30" name="Text 28"/>
          <p:cNvSpPr/>
          <p:nvPr/>
        </p:nvSpPr>
        <p:spPr>
          <a:xfrm>
            <a:off x="888980" y="5660136"/>
            <a:ext cx="2468880" cy="713232"/>
          </a:xfrm>
          <a:prstGeom prst="rect">
            <a:avLst/>
          </a:prstGeom>
          <a:noFill/>
          <a:ln/>
        </p:spPr>
        <p:txBody>
          <a:bodyPr wrap="square" lIns="0" tIns="2117" rIns="2117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[Row label]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3540740" y="5660136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[Label]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6192500" y="5660136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2117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17263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7792700" y="5660136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2117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[00]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9438620" y="5861304"/>
            <a:ext cx="1234440" cy="310896"/>
          </a:xfrm>
          <a:prstGeom prst="roundRect">
            <a:avLst>
              <a:gd name="adj" fmla="val 50000"/>
            </a:avLst>
          </a:prstGeom>
          <a:solidFill>
            <a:srgbClr val="FFCC0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▲ Caution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888980" y="6373368"/>
            <a:ext cx="10413736" cy="0"/>
          </a:xfrm>
          <a:prstGeom prst="line">
            <a:avLst/>
          </a:prstGeom>
          <a:noFill/>
          <a:ln w="12700">
            <a:solidFill>
              <a:srgbClr val="DFE4EC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5848" y="0"/>
            <a:ext cx="6095848" cy="6858000"/>
          </a:xfrm>
          <a:prstGeom prst="rect">
            <a:avLst/>
          </a:prstGeom>
          <a:solidFill>
            <a:srgbClr val="EEF2F7"/>
          </a:solidFill>
          <a:ln/>
        </p:spPr>
      </p:sp>
      <p:sp>
        <p:nvSpPr>
          <p:cNvPr id="3" name="Text 1"/>
          <p:cNvSpPr/>
          <p:nvPr/>
        </p:nvSpPr>
        <p:spPr>
          <a:xfrm>
            <a:off x="6095848" y="2788920"/>
            <a:ext cx="609584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20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photography · [Image description]</a:t>
            </a:r>
            <a:endParaRPr lang="en-US" sz="12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20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full-bleed right half · 960 × 1080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88980" y="2331720"/>
            <a:ext cx="457190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[Label]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88980" y="2715768"/>
            <a:ext cx="4571909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3400" b="1" kern="0" spc="-1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[Slide title]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888980" y="4160520"/>
            <a:ext cx="4571909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5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text.]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8980" y="457200"/>
            <a:ext cx="10413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[Label]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88980" y="841248"/>
            <a:ext cx="1041373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b="1" kern="0" spc="-1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[Slide title]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88980" y="3063240"/>
            <a:ext cx="5079858" cy="2788920"/>
          </a:xfrm>
          <a:prstGeom prst="roundRect">
            <a:avLst>
              <a:gd name="adj" fmla="val 2951"/>
            </a:avLst>
          </a:prstGeom>
          <a:solidFill>
            <a:srgbClr val="FFFFFF"/>
          </a:solidFill>
          <a:ln w="12700">
            <a:solidFill>
              <a:srgbClr val="DFE4E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54740" y="3447288"/>
            <a:ext cx="434833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[Label]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254740" y="3840480"/>
            <a:ext cx="434833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[Heading]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254740" y="4663440"/>
            <a:ext cx="434833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text.]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22858" y="3063240"/>
            <a:ext cx="5079858" cy="2788920"/>
          </a:xfrm>
          <a:prstGeom prst="roundRect">
            <a:avLst>
              <a:gd name="adj" fmla="val 2951"/>
            </a:avLst>
          </a:prstGeom>
          <a:solidFill>
            <a:srgbClr val="17263C"/>
          </a:solidFill>
          <a:ln/>
        </p:spPr>
      </p:sp>
      <p:sp>
        <p:nvSpPr>
          <p:cNvPr id="9" name="Text 7"/>
          <p:cNvSpPr/>
          <p:nvPr/>
        </p:nvSpPr>
        <p:spPr>
          <a:xfrm>
            <a:off x="6588618" y="3447288"/>
            <a:ext cx="434833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FB8E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Recommended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88618" y="3840480"/>
            <a:ext cx="434833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[Heading]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588618" y="4663440"/>
            <a:ext cx="434833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solidFill>
                  <a:srgbClr val="C4D2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[Body text.]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726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8980" y="2148840"/>
            <a:ext cx="761970" cy="38130"/>
          </a:xfrm>
          <a:prstGeom prst="roundRect">
            <a:avLst>
              <a:gd name="adj" fmla="val 47962"/>
            </a:avLst>
          </a:prstGeom>
          <a:solidFill>
            <a:srgbClr val="2FB8E3"/>
          </a:solidFill>
          <a:ln/>
        </p:spPr>
      </p:sp>
      <p:sp>
        <p:nvSpPr>
          <p:cNvPr id="3" name="Text 1"/>
          <p:cNvSpPr/>
          <p:nvPr/>
        </p:nvSpPr>
        <p:spPr>
          <a:xfrm>
            <a:off x="888980" y="2423160"/>
            <a:ext cx="9524756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4400" b="1" kern="0" spc="-1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[Statement]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888980" y="4709160"/>
            <a:ext cx="104137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8AA0B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[Label]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8980" y="457200"/>
            <a:ext cx="104137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A6B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[Label]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88980" y="841248"/>
            <a:ext cx="1041373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b="1" kern="0" spc="-1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[Slide title]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88980" y="3108960"/>
            <a:ext cx="50794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600109" y="3108960"/>
            <a:ext cx="61212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[Action item]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924556" y="3108960"/>
            <a:ext cx="190497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[Owner]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032705" y="3108960"/>
            <a:ext cx="127001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[Date]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88980" y="3931920"/>
            <a:ext cx="10413736" cy="0"/>
          </a:xfrm>
          <a:prstGeom prst="line">
            <a:avLst/>
          </a:prstGeom>
          <a:noFill/>
          <a:ln w="12700">
            <a:solidFill>
              <a:srgbClr val="DFE4E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88980" y="4041648"/>
            <a:ext cx="50794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600109" y="4041648"/>
            <a:ext cx="61212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[Action item]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924556" y="4041648"/>
            <a:ext cx="190497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[Owner]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0032705" y="4041648"/>
            <a:ext cx="127001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[Date]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88980" y="4864608"/>
            <a:ext cx="10413736" cy="0"/>
          </a:xfrm>
          <a:prstGeom prst="line">
            <a:avLst/>
          </a:prstGeom>
          <a:noFill/>
          <a:ln w="12700">
            <a:solidFill>
              <a:srgbClr val="DFE4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8980" y="4974336"/>
            <a:ext cx="50794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2FB8E3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600109" y="4974336"/>
            <a:ext cx="61212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7263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[Action item]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924556" y="4974336"/>
            <a:ext cx="190497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3346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[Owner]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032705" y="4974336"/>
            <a:ext cx="127001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A6B82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[Date]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888980" y="5797296"/>
            <a:ext cx="10413736" cy="0"/>
          </a:xfrm>
          <a:prstGeom prst="line">
            <a:avLst/>
          </a:prstGeom>
          <a:noFill/>
          <a:ln w="12700">
            <a:solidFill>
              <a:srgbClr val="DFE4EC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736</Words>
  <Application>Microsoft Office PowerPoint</Application>
  <PresentationFormat>Widescreen</PresentationFormat>
  <Paragraphs>123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Inter</vt:lpstr>
      <vt:lpstr>Arial</vt:lpstr>
      <vt:lpstr>JetBrains Mono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IndustryOS Slide Templates</dc:title>
  <dc:subject>PptxGenJS Presentation</dc:subject>
  <dc:creator>IndustryOS Design System</dc:creator>
  <cp:lastModifiedBy>John Arundell</cp:lastModifiedBy>
  <cp:revision>2</cp:revision>
  <dcterms:created xsi:type="dcterms:W3CDTF">2026-08-12T08:43:06Z</dcterms:created>
  <dcterms:modified xsi:type="dcterms:W3CDTF">2026-08-12T09:23:21Z</dcterms:modified>
</cp:coreProperties>
</file>